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ink/ink1.xml" ContentType="application/inkml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73" r:id="rId4"/>
    <p:sldId id="269" r:id="rId5"/>
    <p:sldId id="274" r:id="rId6"/>
    <p:sldId id="267" r:id="rId7"/>
    <p:sldId id="261" r:id="rId8"/>
    <p:sldId id="260" r:id="rId9"/>
    <p:sldId id="259" r:id="rId10"/>
    <p:sldId id="263" r:id="rId11"/>
    <p:sldId id="258" r:id="rId12"/>
    <p:sldId id="272" r:id="rId13"/>
    <p:sldId id="262" r:id="rId14"/>
    <p:sldId id="264" r:id="rId15"/>
    <p:sldId id="268" r:id="rId16"/>
    <p:sldId id="271" r:id="rId17"/>
    <p:sldId id="275" r:id="rId18"/>
    <p:sldId id="276" r:id="rId19"/>
    <p:sldId id="277" r:id="rId20"/>
    <p:sldId id="279" r:id="rId21"/>
    <p:sldId id="281" r:id="rId22"/>
    <p:sldId id="280" r:id="rId23"/>
    <p:sldId id="278" r:id="rId24"/>
    <p:sldId id="282" r:id="rId25"/>
    <p:sldId id="266" r:id="rId26"/>
    <p:sldId id="284" r:id="rId27"/>
    <p:sldId id="283" r:id="rId28"/>
    <p:sldId id="286" r:id="rId29"/>
    <p:sldId id="285" r:id="rId30"/>
    <p:sldId id="288" r:id="rId31"/>
    <p:sldId id="287" r:id="rId32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2F0A6B1-AD8B-584F-A9EF-A7ACCDC477CF}" v="51" dt="2022-12-06T11:52:52.396"/>
    <p1510:client id="{8FBC9160-D556-EC41-9651-54298BA5E107}" v="105" dt="2022-12-06T11:07:23.479"/>
    <p1510:client id="{B7C58500-134A-6475-4E4D-FCEB064B751F}" v="153" dt="2022-12-06T08:28:47.591"/>
    <p1510:client id="{DBE4D7A0-46E8-0E31-3025-A5AB75F7D9EB}" v="1240" dt="2022-12-07T09:53:45.324"/>
    <p1510:client id="{DD07AE19-BC38-4116-B50A-FB63AB7D8902}" v="401" dt="2022-12-06T18:15:16.15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svg"/><Relationship Id="rId1" Type="http://schemas.openxmlformats.org/officeDocument/2006/relationships/image" Target="../media/image25.png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10" Type="http://schemas.openxmlformats.org/officeDocument/2006/relationships/image" Target="../media/image34.svg"/><Relationship Id="rId4" Type="http://schemas.openxmlformats.org/officeDocument/2006/relationships/image" Target="../media/image28.svg"/><Relationship Id="rId9" Type="http://schemas.openxmlformats.org/officeDocument/2006/relationships/image" Target="../media/image33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svg"/><Relationship Id="rId1" Type="http://schemas.openxmlformats.org/officeDocument/2006/relationships/image" Target="../media/image25.png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10" Type="http://schemas.openxmlformats.org/officeDocument/2006/relationships/image" Target="../media/image34.svg"/><Relationship Id="rId4" Type="http://schemas.openxmlformats.org/officeDocument/2006/relationships/image" Target="../media/image28.svg"/><Relationship Id="rId9" Type="http://schemas.openxmlformats.org/officeDocument/2006/relationships/image" Target="../media/image33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912B8A7-DA24-49FE-A393-90F4BB5839D3}" type="doc">
      <dgm:prSet loTypeId="urn:microsoft.com/office/officeart/2005/8/layout/vList5" loCatId="list" qsTypeId="urn:microsoft.com/office/officeart/2005/8/quickstyle/simple2" qsCatId="simple" csTypeId="urn:microsoft.com/office/officeart/2005/8/colors/accent0_3" csCatId="mainScheme"/>
      <dgm:spPr/>
      <dgm:t>
        <a:bodyPr/>
        <a:lstStyle/>
        <a:p>
          <a:endParaRPr lang="en-US"/>
        </a:p>
      </dgm:t>
    </dgm:pt>
    <dgm:pt modelId="{30C19A8D-A8C9-4868-BD7F-8F489486DCAB}">
      <dgm:prSet/>
      <dgm:spPr/>
      <dgm:t>
        <a:bodyPr/>
        <a:lstStyle/>
        <a:p>
          <a:r>
            <a:rPr lang="nl-NL" b="1"/>
            <a:t>Voor onze interactieve speeltuin hebben wij de kunstenaar Children of the light gekozen. Dit Amsterdams duo gebruiken licht in hun projecten en videokunst. </a:t>
          </a:r>
          <a:endParaRPr lang="en-US"/>
        </a:p>
      </dgm:t>
    </dgm:pt>
    <dgm:pt modelId="{C1F98F01-90CD-46BF-A914-5116A38F8148}" type="parTrans" cxnId="{29190E8C-4F1C-4CAE-B411-E70F8527F655}">
      <dgm:prSet/>
      <dgm:spPr/>
      <dgm:t>
        <a:bodyPr/>
        <a:lstStyle/>
        <a:p>
          <a:endParaRPr lang="en-US"/>
        </a:p>
      </dgm:t>
    </dgm:pt>
    <dgm:pt modelId="{F5735836-8A48-4B13-B09E-40EEC7724840}" type="sibTrans" cxnId="{29190E8C-4F1C-4CAE-B411-E70F8527F655}">
      <dgm:prSet/>
      <dgm:spPr/>
      <dgm:t>
        <a:bodyPr/>
        <a:lstStyle/>
        <a:p>
          <a:endParaRPr lang="en-US"/>
        </a:p>
      </dgm:t>
    </dgm:pt>
    <dgm:pt modelId="{1DF66D78-FA3B-4E71-AEF5-6BA4E16C1A66}">
      <dgm:prSet/>
      <dgm:spPr/>
      <dgm:t>
        <a:bodyPr/>
        <a:lstStyle/>
        <a:p>
          <a:r>
            <a:rPr lang="nl-NL" b="1"/>
            <a:t>Wij hebben dit als inspiratie genomen om lasers te gaan gebruiken en om op een schilderij te projecteren.</a:t>
          </a:r>
          <a:endParaRPr lang="en-US"/>
        </a:p>
      </dgm:t>
    </dgm:pt>
    <dgm:pt modelId="{3C73A974-3069-4B23-B2E7-11A8F3687818}" type="parTrans" cxnId="{FB256227-BAD9-437B-88CD-89F23B01ADD3}">
      <dgm:prSet/>
      <dgm:spPr/>
      <dgm:t>
        <a:bodyPr/>
        <a:lstStyle/>
        <a:p>
          <a:endParaRPr lang="en-US"/>
        </a:p>
      </dgm:t>
    </dgm:pt>
    <dgm:pt modelId="{21B41B59-163F-4480-B0F6-DBA6D16F5809}" type="sibTrans" cxnId="{FB256227-BAD9-437B-88CD-89F23B01ADD3}">
      <dgm:prSet/>
      <dgm:spPr/>
      <dgm:t>
        <a:bodyPr/>
        <a:lstStyle/>
        <a:p>
          <a:endParaRPr lang="en-US"/>
        </a:p>
      </dgm:t>
    </dgm:pt>
    <dgm:pt modelId="{D43E21B9-8E71-4DE0-A1C8-A81EEC70B192}">
      <dgm:prSet/>
      <dgm:spPr/>
      <dgm:t>
        <a:bodyPr/>
        <a:lstStyle/>
        <a:p>
          <a:r>
            <a:rPr lang="nl-NL" b="1"/>
            <a:t>De beleving is een soort missie. </a:t>
          </a:r>
          <a:endParaRPr lang="en-US"/>
        </a:p>
      </dgm:t>
    </dgm:pt>
    <dgm:pt modelId="{B9CFB2FA-D7F2-4DEB-9981-6F1CF32F15FB}" type="parTrans" cxnId="{FF1AA234-C079-42EA-AD53-64DF6EB5A19C}">
      <dgm:prSet/>
      <dgm:spPr/>
      <dgm:t>
        <a:bodyPr/>
        <a:lstStyle/>
        <a:p>
          <a:endParaRPr lang="en-US"/>
        </a:p>
      </dgm:t>
    </dgm:pt>
    <dgm:pt modelId="{AE13D47D-3B12-44C6-A437-60B6AA620883}" type="sibTrans" cxnId="{FF1AA234-C079-42EA-AD53-64DF6EB5A19C}">
      <dgm:prSet/>
      <dgm:spPr/>
      <dgm:t>
        <a:bodyPr/>
        <a:lstStyle/>
        <a:p>
          <a:endParaRPr lang="en-US"/>
        </a:p>
      </dgm:t>
    </dgm:pt>
    <dgm:pt modelId="{3FB2F7BD-F9E3-3048-998F-3254AAE88119}" type="pres">
      <dgm:prSet presAssocID="{1912B8A7-DA24-49FE-A393-90F4BB5839D3}" presName="Name0" presStyleCnt="0">
        <dgm:presLayoutVars>
          <dgm:dir/>
          <dgm:animLvl val="lvl"/>
          <dgm:resizeHandles val="exact"/>
        </dgm:presLayoutVars>
      </dgm:prSet>
      <dgm:spPr/>
    </dgm:pt>
    <dgm:pt modelId="{29BF493F-F870-0141-B118-F4CF3F2D63AF}" type="pres">
      <dgm:prSet presAssocID="{30C19A8D-A8C9-4868-BD7F-8F489486DCAB}" presName="linNode" presStyleCnt="0"/>
      <dgm:spPr/>
    </dgm:pt>
    <dgm:pt modelId="{C708D15C-0CF8-A740-87E8-F5DD03E5F061}" type="pres">
      <dgm:prSet presAssocID="{30C19A8D-A8C9-4868-BD7F-8F489486DCAB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4BC29BAC-4E1D-DD43-AC5A-3AF3B2A1E8CA}" type="pres">
      <dgm:prSet presAssocID="{F5735836-8A48-4B13-B09E-40EEC7724840}" presName="sp" presStyleCnt="0"/>
      <dgm:spPr/>
    </dgm:pt>
    <dgm:pt modelId="{F41DC956-8AD5-F745-8750-A04D6B9AC9E4}" type="pres">
      <dgm:prSet presAssocID="{1DF66D78-FA3B-4E71-AEF5-6BA4E16C1A66}" presName="linNode" presStyleCnt="0"/>
      <dgm:spPr/>
    </dgm:pt>
    <dgm:pt modelId="{F36C2CBA-C90F-8148-89DD-E45DA9C81AF7}" type="pres">
      <dgm:prSet presAssocID="{1DF66D78-FA3B-4E71-AEF5-6BA4E16C1A66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F8BA5859-C8EF-A44A-89CA-63C0BE8D0484}" type="pres">
      <dgm:prSet presAssocID="{21B41B59-163F-4480-B0F6-DBA6D16F5809}" presName="sp" presStyleCnt="0"/>
      <dgm:spPr/>
    </dgm:pt>
    <dgm:pt modelId="{D7919854-401F-3246-BCB7-3AE366226F9B}" type="pres">
      <dgm:prSet presAssocID="{D43E21B9-8E71-4DE0-A1C8-A81EEC70B192}" presName="linNode" presStyleCnt="0"/>
      <dgm:spPr/>
    </dgm:pt>
    <dgm:pt modelId="{68BC5C4F-93B4-1448-828F-BA44C2BDDC0F}" type="pres">
      <dgm:prSet presAssocID="{D43E21B9-8E71-4DE0-A1C8-A81EEC70B192}" presName="parentText" presStyleLbl="node1" presStyleIdx="2" presStyleCnt="3">
        <dgm:presLayoutVars>
          <dgm:chMax val="1"/>
          <dgm:bulletEnabled val="1"/>
        </dgm:presLayoutVars>
      </dgm:prSet>
      <dgm:spPr/>
    </dgm:pt>
  </dgm:ptLst>
  <dgm:cxnLst>
    <dgm:cxn modelId="{AFDF3C09-9500-45CC-B01D-544E58D5822D}" type="presOf" srcId="{D43E21B9-8E71-4DE0-A1C8-A81EEC70B192}" destId="{68BC5C4F-93B4-1448-828F-BA44C2BDDC0F}" srcOrd="0" destOrd="0" presId="urn:microsoft.com/office/officeart/2005/8/layout/vList5"/>
    <dgm:cxn modelId="{1438FA0E-DFC4-40C5-A8C8-B87089FB5667}" type="presOf" srcId="{1DF66D78-FA3B-4E71-AEF5-6BA4E16C1A66}" destId="{F36C2CBA-C90F-8148-89DD-E45DA9C81AF7}" srcOrd="0" destOrd="0" presId="urn:microsoft.com/office/officeart/2005/8/layout/vList5"/>
    <dgm:cxn modelId="{FB256227-BAD9-437B-88CD-89F23B01ADD3}" srcId="{1912B8A7-DA24-49FE-A393-90F4BB5839D3}" destId="{1DF66D78-FA3B-4E71-AEF5-6BA4E16C1A66}" srcOrd="1" destOrd="0" parTransId="{3C73A974-3069-4B23-B2E7-11A8F3687818}" sibTransId="{21B41B59-163F-4480-B0F6-DBA6D16F5809}"/>
    <dgm:cxn modelId="{FF1AA234-C079-42EA-AD53-64DF6EB5A19C}" srcId="{1912B8A7-DA24-49FE-A393-90F4BB5839D3}" destId="{D43E21B9-8E71-4DE0-A1C8-A81EEC70B192}" srcOrd="2" destOrd="0" parTransId="{B9CFB2FA-D7F2-4DEB-9981-6F1CF32F15FB}" sibTransId="{AE13D47D-3B12-44C6-A437-60B6AA620883}"/>
    <dgm:cxn modelId="{9C34D74F-FF05-4BF8-BF6E-FEC1EA60743C}" type="presOf" srcId="{30C19A8D-A8C9-4868-BD7F-8F489486DCAB}" destId="{C708D15C-0CF8-A740-87E8-F5DD03E5F061}" srcOrd="0" destOrd="0" presId="urn:microsoft.com/office/officeart/2005/8/layout/vList5"/>
    <dgm:cxn modelId="{29190E8C-4F1C-4CAE-B411-E70F8527F655}" srcId="{1912B8A7-DA24-49FE-A393-90F4BB5839D3}" destId="{30C19A8D-A8C9-4868-BD7F-8F489486DCAB}" srcOrd="0" destOrd="0" parTransId="{C1F98F01-90CD-46BF-A914-5116A38F8148}" sibTransId="{F5735836-8A48-4B13-B09E-40EEC7724840}"/>
    <dgm:cxn modelId="{DA8EC0D2-6CE8-4150-8A64-1AEE82FC2994}" type="presOf" srcId="{1912B8A7-DA24-49FE-A393-90F4BB5839D3}" destId="{3FB2F7BD-F9E3-3048-998F-3254AAE88119}" srcOrd="0" destOrd="0" presId="urn:microsoft.com/office/officeart/2005/8/layout/vList5"/>
    <dgm:cxn modelId="{50E4B0AA-4816-4384-B86B-6F06C98A26A9}" type="presParOf" srcId="{3FB2F7BD-F9E3-3048-998F-3254AAE88119}" destId="{29BF493F-F870-0141-B118-F4CF3F2D63AF}" srcOrd="0" destOrd="0" presId="urn:microsoft.com/office/officeart/2005/8/layout/vList5"/>
    <dgm:cxn modelId="{9A57BD53-3A27-456F-86ED-6273877E8E61}" type="presParOf" srcId="{29BF493F-F870-0141-B118-F4CF3F2D63AF}" destId="{C708D15C-0CF8-A740-87E8-F5DD03E5F061}" srcOrd="0" destOrd="0" presId="urn:microsoft.com/office/officeart/2005/8/layout/vList5"/>
    <dgm:cxn modelId="{A93C6C63-42FC-4BA3-83A5-101ED4233C47}" type="presParOf" srcId="{3FB2F7BD-F9E3-3048-998F-3254AAE88119}" destId="{4BC29BAC-4E1D-DD43-AC5A-3AF3B2A1E8CA}" srcOrd="1" destOrd="0" presId="urn:microsoft.com/office/officeart/2005/8/layout/vList5"/>
    <dgm:cxn modelId="{84269FE9-CC7C-4338-8EB5-477075891E53}" type="presParOf" srcId="{3FB2F7BD-F9E3-3048-998F-3254AAE88119}" destId="{F41DC956-8AD5-F745-8750-A04D6B9AC9E4}" srcOrd="2" destOrd="0" presId="urn:microsoft.com/office/officeart/2005/8/layout/vList5"/>
    <dgm:cxn modelId="{B28CCC28-0074-43B5-93FD-B759842ED324}" type="presParOf" srcId="{F41DC956-8AD5-F745-8750-A04D6B9AC9E4}" destId="{F36C2CBA-C90F-8148-89DD-E45DA9C81AF7}" srcOrd="0" destOrd="0" presId="urn:microsoft.com/office/officeart/2005/8/layout/vList5"/>
    <dgm:cxn modelId="{1FC0C44A-98A3-42E2-9BA0-D3CAA32E4987}" type="presParOf" srcId="{3FB2F7BD-F9E3-3048-998F-3254AAE88119}" destId="{F8BA5859-C8EF-A44A-89CA-63C0BE8D0484}" srcOrd="3" destOrd="0" presId="urn:microsoft.com/office/officeart/2005/8/layout/vList5"/>
    <dgm:cxn modelId="{7D7C891E-80A0-43DA-9DBF-89F8074CF021}" type="presParOf" srcId="{3FB2F7BD-F9E3-3048-998F-3254AAE88119}" destId="{D7919854-401F-3246-BCB7-3AE366226F9B}" srcOrd="4" destOrd="0" presId="urn:microsoft.com/office/officeart/2005/8/layout/vList5"/>
    <dgm:cxn modelId="{795649E7-E8A3-4CC8-87EF-59993725D5AE}" type="presParOf" srcId="{D7919854-401F-3246-BCB7-3AE366226F9B}" destId="{68BC5C4F-93B4-1448-828F-BA44C2BDDC0F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EB1AB40-68E3-4402-9C74-98BF7FB006BD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09EAF2D1-1BB1-4E2D-95FD-90966339F0D6}">
      <dgm:prSet/>
      <dgm:spPr/>
      <dgm:t>
        <a:bodyPr/>
        <a:lstStyle/>
        <a:p>
          <a:r>
            <a:rPr lang="nl-NL"/>
            <a:t>Ontwerp maken van de kamer.</a:t>
          </a:r>
          <a:endParaRPr lang="en-US"/>
        </a:p>
      </dgm:t>
    </dgm:pt>
    <dgm:pt modelId="{B2C530E1-53D9-4129-ADF0-B1B194A7F66D}" type="parTrans" cxnId="{D4E6F517-5FE3-4886-AB99-C11094478250}">
      <dgm:prSet/>
      <dgm:spPr/>
      <dgm:t>
        <a:bodyPr/>
        <a:lstStyle/>
        <a:p>
          <a:endParaRPr lang="en-US"/>
        </a:p>
      </dgm:t>
    </dgm:pt>
    <dgm:pt modelId="{EE1EC9D3-6339-472E-AF5F-F2A9510E5A8E}" type="sibTrans" cxnId="{D4E6F517-5FE3-4886-AB99-C11094478250}">
      <dgm:prSet/>
      <dgm:spPr/>
      <dgm:t>
        <a:bodyPr/>
        <a:lstStyle/>
        <a:p>
          <a:endParaRPr lang="en-US"/>
        </a:p>
      </dgm:t>
    </dgm:pt>
    <dgm:pt modelId="{04D852DF-E176-48A6-B803-BB8B46E2D988}">
      <dgm:prSet/>
      <dgm:spPr/>
      <dgm:t>
        <a:bodyPr/>
        <a:lstStyle/>
        <a:p>
          <a:r>
            <a:rPr lang="nl-NL"/>
            <a:t>Checklist maken van de benodigdheden.</a:t>
          </a:r>
          <a:endParaRPr lang="en-US"/>
        </a:p>
      </dgm:t>
    </dgm:pt>
    <dgm:pt modelId="{3DE946AC-DE16-489B-B80C-C5CAA0CADB6F}" type="parTrans" cxnId="{FC9E7177-8F80-440D-9020-695A43FDA715}">
      <dgm:prSet/>
      <dgm:spPr/>
      <dgm:t>
        <a:bodyPr/>
        <a:lstStyle/>
        <a:p>
          <a:endParaRPr lang="en-US"/>
        </a:p>
      </dgm:t>
    </dgm:pt>
    <dgm:pt modelId="{6B87F914-9FFD-4336-A70B-FB2906ED3C62}" type="sibTrans" cxnId="{FC9E7177-8F80-440D-9020-695A43FDA715}">
      <dgm:prSet/>
      <dgm:spPr/>
      <dgm:t>
        <a:bodyPr/>
        <a:lstStyle/>
        <a:p>
          <a:endParaRPr lang="en-US"/>
        </a:p>
      </dgm:t>
    </dgm:pt>
    <dgm:pt modelId="{FB9B9CE3-9013-42B7-A33B-E86AD521C4BC}">
      <dgm:prSet/>
      <dgm:spPr/>
      <dgm:t>
        <a:bodyPr/>
        <a:lstStyle/>
        <a:p>
          <a:r>
            <a:rPr lang="nl-NL"/>
            <a:t>Onderzoek doen naar de benodigde materialen.</a:t>
          </a:r>
          <a:endParaRPr lang="en-US"/>
        </a:p>
      </dgm:t>
    </dgm:pt>
    <dgm:pt modelId="{E3F00D03-72B7-471B-AC59-45F1DC4BA4A6}" type="parTrans" cxnId="{2E3AA390-0A76-4E9F-B6C6-7532794183A5}">
      <dgm:prSet/>
      <dgm:spPr/>
      <dgm:t>
        <a:bodyPr/>
        <a:lstStyle/>
        <a:p>
          <a:endParaRPr lang="en-US"/>
        </a:p>
      </dgm:t>
    </dgm:pt>
    <dgm:pt modelId="{391BAB37-7314-47EA-BF3F-C1809D93A621}" type="sibTrans" cxnId="{2E3AA390-0A76-4E9F-B6C6-7532794183A5}">
      <dgm:prSet/>
      <dgm:spPr/>
      <dgm:t>
        <a:bodyPr/>
        <a:lstStyle/>
        <a:p>
          <a:endParaRPr lang="en-US"/>
        </a:p>
      </dgm:t>
    </dgm:pt>
    <dgm:pt modelId="{21DB0D3B-F1BE-4F53-882D-758409A63F5E}">
      <dgm:prSet/>
      <dgm:spPr/>
      <dgm:t>
        <a:bodyPr/>
        <a:lstStyle/>
        <a:p>
          <a:r>
            <a:rPr lang="nl-NL"/>
            <a:t>Benodigde materialen bestellen.</a:t>
          </a:r>
          <a:endParaRPr lang="en-US"/>
        </a:p>
      </dgm:t>
    </dgm:pt>
    <dgm:pt modelId="{C0841A11-A31C-4E1A-83F9-6BFC93FCD990}" type="parTrans" cxnId="{5FE0AB40-1E22-499A-AF49-9983ADC7B307}">
      <dgm:prSet/>
      <dgm:spPr/>
      <dgm:t>
        <a:bodyPr/>
        <a:lstStyle/>
        <a:p>
          <a:endParaRPr lang="en-US"/>
        </a:p>
      </dgm:t>
    </dgm:pt>
    <dgm:pt modelId="{4FE962F0-BCA6-4916-BD3A-3627D125A7F7}" type="sibTrans" cxnId="{5FE0AB40-1E22-499A-AF49-9983ADC7B307}">
      <dgm:prSet/>
      <dgm:spPr/>
      <dgm:t>
        <a:bodyPr/>
        <a:lstStyle/>
        <a:p>
          <a:endParaRPr lang="en-US"/>
        </a:p>
      </dgm:t>
    </dgm:pt>
    <dgm:pt modelId="{8EBD25A0-3607-4E8D-AD14-D56FE40E040D}">
      <dgm:prSet/>
      <dgm:spPr/>
      <dgm:t>
        <a:bodyPr/>
        <a:lstStyle/>
        <a:p>
          <a:r>
            <a:rPr lang="nl-NL"/>
            <a:t>Taken verdelen onderling.</a:t>
          </a:r>
          <a:endParaRPr lang="en-US"/>
        </a:p>
      </dgm:t>
    </dgm:pt>
    <dgm:pt modelId="{99EEEDD2-6B2B-4E7E-B8F3-93D6C4A8D142}" type="parTrans" cxnId="{9D6A4D30-2D00-4A9E-A304-0C633FDA0F0A}">
      <dgm:prSet/>
      <dgm:spPr/>
      <dgm:t>
        <a:bodyPr/>
        <a:lstStyle/>
        <a:p>
          <a:endParaRPr lang="en-US"/>
        </a:p>
      </dgm:t>
    </dgm:pt>
    <dgm:pt modelId="{A9F008EC-501D-4209-8C70-E6ACEECF82FB}" type="sibTrans" cxnId="{9D6A4D30-2D00-4A9E-A304-0C633FDA0F0A}">
      <dgm:prSet/>
      <dgm:spPr/>
      <dgm:t>
        <a:bodyPr/>
        <a:lstStyle/>
        <a:p>
          <a:endParaRPr lang="en-US"/>
        </a:p>
      </dgm:t>
    </dgm:pt>
    <dgm:pt modelId="{FED3FA1B-4E0B-4A3D-A17B-55C9FDC282F6}" type="pres">
      <dgm:prSet presAssocID="{7EB1AB40-68E3-4402-9C74-98BF7FB006BD}" presName="root" presStyleCnt="0">
        <dgm:presLayoutVars>
          <dgm:dir/>
          <dgm:resizeHandles val="exact"/>
        </dgm:presLayoutVars>
      </dgm:prSet>
      <dgm:spPr/>
    </dgm:pt>
    <dgm:pt modelId="{B2A1FBB2-E827-474C-A279-F3688315026F}" type="pres">
      <dgm:prSet presAssocID="{09EAF2D1-1BB1-4E2D-95FD-90966339F0D6}" presName="compNode" presStyleCnt="0"/>
      <dgm:spPr/>
    </dgm:pt>
    <dgm:pt modelId="{23A48DCE-DAD5-47FE-AEAC-A495178E924A}" type="pres">
      <dgm:prSet presAssocID="{09EAF2D1-1BB1-4E2D-95FD-90966339F0D6}" presName="bgRect" presStyleLbl="bgShp" presStyleIdx="0" presStyleCnt="5"/>
      <dgm:spPr/>
    </dgm:pt>
    <dgm:pt modelId="{E1814526-5F3C-41C9-8DB3-71E336330A3B}" type="pres">
      <dgm:prSet presAssocID="{09EAF2D1-1BB1-4E2D-95FD-90966339F0D6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Verf"/>
        </a:ext>
      </dgm:extLst>
    </dgm:pt>
    <dgm:pt modelId="{63140A78-17E9-4D7A-82D6-88F6A9E7193C}" type="pres">
      <dgm:prSet presAssocID="{09EAF2D1-1BB1-4E2D-95FD-90966339F0D6}" presName="spaceRect" presStyleCnt="0"/>
      <dgm:spPr/>
    </dgm:pt>
    <dgm:pt modelId="{173E7225-8066-4A0B-BF24-29E9ACBBF7F5}" type="pres">
      <dgm:prSet presAssocID="{09EAF2D1-1BB1-4E2D-95FD-90966339F0D6}" presName="parTx" presStyleLbl="revTx" presStyleIdx="0" presStyleCnt="5">
        <dgm:presLayoutVars>
          <dgm:chMax val="0"/>
          <dgm:chPref val="0"/>
        </dgm:presLayoutVars>
      </dgm:prSet>
      <dgm:spPr/>
    </dgm:pt>
    <dgm:pt modelId="{674C54CA-2567-4DEA-A639-A18812362254}" type="pres">
      <dgm:prSet presAssocID="{EE1EC9D3-6339-472E-AF5F-F2A9510E5A8E}" presName="sibTrans" presStyleCnt="0"/>
      <dgm:spPr/>
    </dgm:pt>
    <dgm:pt modelId="{5F5595E0-8AB9-4EF9-950B-FAE41F231144}" type="pres">
      <dgm:prSet presAssocID="{04D852DF-E176-48A6-B803-BB8B46E2D988}" presName="compNode" presStyleCnt="0"/>
      <dgm:spPr/>
    </dgm:pt>
    <dgm:pt modelId="{8F56EDBA-DBA7-4817-B5BA-BA30F75CA5F8}" type="pres">
      <dgm:prSet presAssocID="{04D852DF-E176-48A6-B803-BB8B46E2D988}" presName="bgRect" presStyleLbl="bgShp" presStyleIdx="1" presStyleCnt="5"/>
      <dgm:spPr/>
    </dgm:pt>
    <dgm:pt modelId="{3B567603-1DC9-4E22-B1F3-E1DD4A30C244}" type="pres">
      <dgm:prSet presAssocID="{04D852DF-E176-48A6-B803-BB8B46E2D988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ntrolelijst"/>
        </a:ext>
      </dgm:extLst>
    </dgm:pt>
    <dgm:pt modelId="{4A80E4B8-BF8F-46E2-BC36-B7FC64C82252}" type="pres">
      <dgm:prSet presAssocID="{04D852DF-E176-48A6-B803-BB8B46E2D988}" presName="spaceRect" presStyleCnt="0"/>
      <dgm:spPr/>
    </dgm:pt>
    <dgm:pt modelId="{5A572A2F-8BB2-430D-8525-EE0FA7407CC3}" type="pres">
      <dgm:prSet presAssocID="{04D852DF-E176-48A6-B803-BB8B46E2D988}" presName="parTx" presStyleLbl="revTx" presStyleIdx="1" presStyleCnt="5">
        <dgm:presLayoutVars>
          <dgm:chMax val="0"/>
          <dgm:chPref val="0"/>
        </dgm:presLayoutVars>
      </dgm:prSet>
      <dgm:spPr/>
    </dgm:pt>
    <dgm:pt modelId="{767FD254-A843-4B76-9818-71D38E269795}" type="pres">
      <dgm:prSet presAssocID="{6B87F914-9FFD-4336-A70B-FB2906ED3C62}" presName="sibTrans" presStyleCnt="0"/>
      <dgm:spPr/>
    </dgm:pt>
    <dgm:pt modelId="{2052B476-2DFC-4946-91BA-F8E18E24D01F}" type="pres">
      <dgm:prSet presAssocID="{FB9B9CE3-9013-42B7-A33B-E86AD521C4BC}" presName="compNode" presStyleCnt="0"/>
      <dgm:spPr/>
    </dgm:pt>
    <dgm:pt modelId="{42B29E69-7EB3-4896-8EA1-E784E389A2F3}" type="pres">
      <dgm:prSet presAssocID="{FB9B9CE3-9013-42B7-A33B-E86AD521C4BC}" presName="bgRect" presStyleLbl="bgShp" presStyleIdx="2" presStyleCnt="5"/>
      <dgm:spPr/>
    </dgm:pt>
    <dgm:pt modelId="{55581B5B-7087-4459-B1AA-746C91840B7D}" type="pres">
      <dgm:prSet presAssocID="{FB9B9CE3-9013-42B7-A33B-E86AD521C4BC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icroscoop"/>
        </a:ext>
      </dgm:extLst>
    </dgm:pt>
    <dgm:pt modelId="{C92C56A7-1E3E-4F99-80E3-FEB7ABDC2AFF}" type="pres">
      <dgm:prSet presAssocID="{FB9B9CE3-9013-42B7-A33B-E86AD521C4BC}" presName="spaceRect" presStyleCnt="0"/>
      <dgm:spPr/>
    </dgm:pt>
    <dgm:pt modelId="{9B06ED75-6F54-49E4-90F7-70A26AB2AE48}" type="pres">
      <dgm:prSet presAssocID="{FB9B9CE3-9013-42B7-A33B-E86AD521C4BC}" presName="parTx" presStyleLbl="revTx" presStyleIdx="2" presStyleCnt="5">
        <dgm:presLayoutVars>
          <dgm:chMax val="0"/>
          <dgm:chPref val="0"/>
        </dgm:presLayoutVars>
      </dgm:prSet>
      <dgm:spPr/>
    </dgm:pt>
    <dgm:pt modelId="{E39B00E3-5B93-4622-B789-CE43816158B6}" type="pres">
      <dgm:prSet presAssocID="{391BAB37-7314-47EA-BF3F-C1809D93A621}" presName="sibTrans" presStyleCnt="0"/>
      <dgm:spPr/>
    </dgm:pt>
    <dgm:pt modelId="{B8CF5192-6E0F-4A5F-A4B9-01B6CDE38209}" type="pres">
      <dgm:prSet presAssocID="{21DB0D3B-F1BE-4F53-882D-758409A63F5E}" presName="compNode" presStyleCnt="0"/>
      <dgm:spPr/>
    </dgm:pt>
    <dgm:pt modelId="{D9A4D724-44AC-48F0-A225-84A3FD9B444F}" type="pres">
      <dgm:prSet presAssocID="{21DB0D3B-F1BE-4F53-882D-758409A63F5E}" presName="bgRect" presStyleLbl="bgShp" presStyleIdx="3" presStyleCnt="5"/>
      <dgm:spPr/>
    </dgm:pt>
    <dgm:pt modelId="{9C310302-1135-4D65-A969-8F8292553F30}" type="pres">
      <dgm:prSet presAssocID="{21DB0D3B-F1BE-4F53-882D-758409A63F5E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reepjescode"/>
        </a:ext>
      </dgm:extLst>
    </dgm:pt>
    <dgm:pt modelId="{51FEE9D1-4E90-4124-A7AE-8F0C97D4CFB6}" type="pres">
      <dgm:prSet presAssocID="{21DB0D3B-F1BE-4F53-882D-758409A63F5E}" presName="spaceRect" presStyleCnt="0"/>
      <dgm:spPr/>
    </dgm:pt>
    <dgm:pt modelId="{B526020C-5ACB-415F-9EFF-E35240B6C834}" type="pres">
      <dgm:prSet presAssocID="{21DB0D3B-F1BE-4F53-882D-758409A63F5E}" presName="parTx" presStyleLbl="revTx" presStyleIdx="3" presStyleCnt="5">
        <dgm:presLayoutVars>
          <dgm:chMax val="0"/>
          <dgm:chPref val="0"/>
        </dgm:presLayoutVars>
      </dgm:prSet>
      <dgm:spPr/>
    </dgm:pt>
    <dgm:pt modelId="{0F200B61-A0E5-4799-84B1-027003CFCEE9}" type="pres">
      <dgm:prSet presAssocID="{4FE962F0-BCA6-4916-BD3A-3627D125A7F7}" presName="sibTrans" presStyleCnt="0"/>
      <dgm:spPr/>
    </dgm:pt>
    <dgm:pt modelId="{EEFACF1D-EC4A-4195-B5F6-54EF2D959B71}" type="pres">
      <dgm:prSet presAssocID="{8EBD25A0-3607-4E8D-AD14-D56FE40E040D}" presName="compNode" presStyleCnt="0"/>
      <dgm:spPr/>
    </dgm:pt>
    <dgm:pt modelId="{95C1E7FD-7FC6-48FF-AC16-1C58665C4820}" type="pres">
      <dgm:prSet presAssocID="{8EBD25A0-3607-4E8D-AD14-D56FE40E040D}" presName="bgRect" presStyleLbl="bgShp" presStyleIdx="4" presStyleCnt="5"/>
      <dgm:spPr/>
    </dgm:pt>
    <dgm:pt modelId="{FC349846-DCB2-4710-8CF4-2B1A431E428C}" type="pres">
      <dgm:prSet presAssocID="{8EBD25A0-3607-4E8D-AD14-D56FE40E040D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iërarchie"/>
        </a:ext>
      </dgm:extLst>
    </dgm:pt>
    <dgm:pt modelId="{4C2CFCE8-399C-4BE8-B07D-7A8BFB7650A2}" type="pres">
      <dgm:prSet presAssocID="{8EBD25A0-3607-4E8D-AD14-D56FE40E040D}" presName="spaceRect" presStyleCnt="0"/>
      <dgm:spPr/>
    </dgm:pt>
    <dgm:pt modelId="{4C610B68-952D-4029-8D25-3919875750B8}" type="pres">
      <dgm:prSet presAssocID="{8EBD25A0-3607-4E8D-AD14-D56FE40E040D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D4E6F517-5FE3-4886-AB99-C11094478250}" srcId="{7EB1AB40-68E3-4402-9C74-98BF7FB006BD}" destId="{09EAF2D1-1BB1-4E2D-95FD-90966339F0D6}" srcOrd="0" destOrd="0" parTransId="{B2C530E1-53D9-4129-ADF0-B1B194A7F66D}" sibTransId="{EE1EC9D3-6339-472E-AF5F-F2A9510E5A8E}"/>
    <dgm:cxn modelId="{9D6A4D30-2D00-4A9E-A304-0C633FDA0F0A}" srcId="{7EB1AB40-68E3-4402-9C74-98BF7FB006BD}" destId="{8EBD25A0-3607-4E8D-AD14-D56FE40E040D}" srcOrd="4" destOrd="0" parTransId="{99EEEDD2-6B2B-4E7E-B8F3-93D6C4A8D142}" sibTransId="{A9F008EC-501D-4209-8C70-E6ACEECF82FB}"/>
    <dgm:cxn modelId="{5FE0AB40-1E22-499A-AF49-9983ADC7B307}" srcId="{7EB1AB40-68E3-4402-9C74-98BF7FB006BD}" destId="{21DB0D3B-F1BE-4F53-882D-758409A63F5E}" srcOrd="3" destOrd="0" parTransId="{C0841A11-A31C-4E1A-83F9-6BFC93FCD990}" sibTransId="{4FE962F0-BCA6-4916-BD3A-3627D125A7F7}"/>
    <dgm:cxn modelId="{D881066C-D9F2-4BAF-AC94-1FC079C55454}" type="presOf" srcId="{7EB1AB40-68E3-4402-9C74-98BF7FB006BD}" destId="{FED3FA1B-4E0B-4A3D-A17B-55C9FDC282F6}" srcOrd="0" destOrd="0" presId="urn:microsoft.com/office/officeart/2018/2/layout/IconVerticalSolidList"/>
    <dgm:cxn modelId="{FC9E7177-8F80-440D-9020-695A43FDA715}" srcId="{7EB1AB40-68E3-4402-9C74-98BF7FB006BD}" destId="{04D852DF-E176-48A6-B803-BB8B46E2D988}" srcOrd="1" destOrd="0" parTransId="{3DE946AC-DE16-489B-B80C-C5CAA0CADB6F}" sibTransId="{6B87F914-9FFD-4336-A70B-FB2906ED3C62}"/>
    <dgm:cxn modelId="{2E3AA390-0A76-4E9F-B6C6-7532794183A5}" srcId="{7EB1AB40-68E3-4402-9C74-98BF7FB006BD}" destId="{FB9B9CE3-9013-42B7-A33B-E86AD521C4BC}" srcOrd="2" destOrd="0" parTransId="{E3F00D03-72B7-471B-AC59-45F1DC4BA4A6}" sibTransId="{391BAB37-7314-47EA-BF3F-C1809D93A621}"/>
    <dgm:cxn modelId="{E488019C-DE63-4DB2-B7B4-439DFCDC2B6A}" type="presOf" srcId="{8EBD25A0-3607-4E8D-AD14-D56FE40E040D}" destId="{4C610B68-952D-4029-8D25-3919875750B8}" srcOrd="0" destOrd="0" presId="urn:microsoft.com/office/officeart/2018/2/layout/IconVerticalSolidList"/>
    <dgm:cxn modelId="{5E7D85D1-03B6-4597-9CBC-71D2B1553376}" type="presOf" srcId="{21DB0D3B-F1BE-4F53-882D-758409A63F5E}" destId="{B526020C-5ACB-415F-9EFF-E35240B6C834}" srcOrd="0" destOrd="0" presId="urn:microsoft.com/office/officeart/2018/2/layout/IconVerticalSolidList"/>
    <dgm:cxn modelId="{0599BEE2-37FC-4563-85A7-8B1453659D56}" type="presOf" srcId="{04D852DF-E176-48A6-B803-BB8B46E2D988}" destId="{5A572A2F-8BB2-430D-8525-EE0FA7407CC3}" srcOrd="0" destOrd="0" presId="urn:microsoft.com/office/officeart/2018/2/layout/IconVerticalSolidList"/>
    <dgm:cxn modelId="{60790DE6-DFB2-489A-BDC0-3CDC3B8ED3C6}" type="presOf" srcId="{FB9B9CE3-9013-42B7-A33B-E86AD521C4BC}" destId="{9B06ED75-6F54-49E4-90F7-70A26AB2AE48}" srcOrd="0" destOrd="0" presId="urn:microsoft.com/office/officeart/2018/2/layout/IconVerticalSolidList"/>
    <dgm:cxn modelId="{F4B7C4E7-E41A-4AC8-BCDD-79B06E920034}" type="presOf" srcId="{09EAF2D1-1BB1-4E2D-95FD-90966339F0D6}" destId="{173E7225-8066-4A0B-BF24-29E9ACBBF7F5}" srcOrd="0" destOrd="0" presId="urn:microsoft.com/office/officeart/2018/2/layout/IconVerticalSolidList"/>
    <dgm:cxn modelId="{8CDB1EC1-C25C-46D5-8702-DAA6A62F5BC3}" type="presParOf" srcId="{FED3FA1B-4E0B-4A3D-A17B-55C9FDC282F6}" destId="{B2A1FBB2-E827-474C-A279-F3688315026F}" srcOrd="0" destOrd="0" presId="urn:microsoft.com/office/officeart/2018/2/layout/IconVerticalSolidList"/>
    <dgm:cxn modelId="{34C4FEE0-3080-48AC-920A-D47201C5D91B}" type="presParOf" srcId="{B2A1FBB2-E827-474C-A279-F3688315026F}" destId="{23A48DCE-DAD5-47FE-AEAC-A495178E924A}" srcOrd="0" destOrd="0" presId="urn:microsoft.com/office/officeart/2018/2/layout/IconVerticalSolidList"/>
    <dgm:cxn modelId="{7BEFEC10-80A5-4BC9-9364-A62F409920FA}" type="presParOf" srcId="{B2A1FBB2-E827-474C-A279-F3688315026F}" destId="{E1814526-5F3C-41C9-8DB3-71E336330A3B}" srcOrd="1" destOrd="0" presId="urn:microsoft.com/office/officeart/2018/2/layout/IconVerticalSolidList"/>
    <dgm:cxn modelId="{A7213FA7-48A6-4C3F-A49F-7BE0DE2666FB}" type="presParOf" srcId="{B2A1FBB2-E827-474C-A279-F3688315026F}" destId="{63140A78-17E9-4D7A-82D6-88F6A9E7193C}" srcOrd="2" destOrd="0" presId="urn:microsoft.com/office/officeart/2018/2/layout/IconVerticalSolidList"/>
    <dgm:cxn modelId="{B0E7A436-656F-4CF0-A35B-9C5F88790684}" type="presParOf" srcId="{B2A1FBB2-E827-474C-A279-F3688315026F}" destId="{173E7225-8066-4A0B-BF24-29E9ACBBF7F5}" srcOrd="3" destOrd="0" presId="urn:microsoft.com/office/officeart/2018/2/layout/IconVerticalSolidList"/>
    <dgm:cxn modelId="{A2643AFF-2C68-4AC1-B991-29A51550C603}" type="presParOf" srcId="{FED3FA1B-4E0B-4A3D-A17B-55C9FDC282F6}" destId="{674C54CA-2567-4DEA-A639-A18812362254}" srcOrd="1" destOrd="0" presId="urn:microsoft.com/office/officeart/2018/2/layout/IconVerticalSolidList"/>
    <dgm:cxn modelId="{A23315B2-5636-4DFC-A5E9-622B8D2AF13C}" type="presParOf" srcId="{FED3FA1B-4E0B-4A3D-A17B-55C9FDC282F6}" destId="{5F5595E0-8AB9-4EF9-950B-FAE41F231144}" srcOrd="2" destOrd="0" presId="urn:microsoft.com/office/officeart/2018/2/layout/IconVerticalSolidList"/>
    <dgm:cxn modelId="{F4079002-439F-4C62-85C4-385BE39FC59D}" type="presParOf" srcId="{5F5595E0-8AB9-4EF9-950B-FAE41F231144}" destId="{8F56EDBA-DBA7-4817-B5BA-BA30F75CA5F8}" srcOrd="0" destOrd="0" presId="urn:microsoft.com/office/officeart/2018/2/layout/IconVerticalSolidList"/>
    <dgm:cxn modelId="{7CEB1D1B-ECED-419F-B3B5-749A61A84A92}" type="presParOf" srcId="{5F5595E0-8AB9-4EF9-950B-FAE41F231144}" destId="{3B567603-1DC9-4E22-B1F3-E1DD4A30C244}" srcOrd="1" destOrd="0" presId="urn:microsoft.com/office/officeart/2018/2/layout/IconVerticalSolidList"/>
    <dgm:cxn modelId="{8ABD08C9-1694-4250-9803-252DDA7C8341}" type="presParOf" srcId="{5F5595E0-8AB9-4EF9-950B-FAE41F231144}" destId="{4A80E4B8-BF8F-46E2-BC36-B7FC64C82252}" srcOrd="2" destOrd="0" presId="urn:microsoft.com/office/officeart/2018/2/layout/IconVerticalSolidList"/>
    <dgm:cxn modelId="{E9B9A2AF-BEDE-40EB-B6E2-B43C994D7490}" type="presParOf" srcId="{5F5595E0-8AB9-4EF9-950B-FAE41F231144}" destId="{5A572A2F-8BB2-430D-8525-EE0FA7407CC3}" srcOrd="3" destOrd="0" presId="urn:microsoft.com/office/officeart/2018/2/layout/IconVerticalSolidList"/>
    <dgm:cxn modelId="{29C23323-85A6-497E-A075-A87140C00C33}" type="presParOf" srcId="{FED3FA1B-4E0B-4A3D-A17B-55C9FDC282F6}" destId="{767FD254-A843-4B76-9818-71D38E269795}" srcOrd="3" destOrd="0" presId="urn:microsoft.com/office/officeart/2018/2/layout/IconVerticalSolidList"/>
    <dgm:cxn modelId="{36E91AE4-E25F-425E-866E-F219A0C59CDE}" type="presParOf" srcId="{FED3FA1B-4E0B-4A3D-A17B-55C9FDC282F6}" destId="{2052B476-2DFC-4946-91BA-F8E18E24D01F}" srcOrd="4" destOrd="0" presId="urn:microsoft.com/office/officeart/2018/2/layout/IconVerticalSolidList"/>
    <dgm:cxn modelId="{2BC7E8BB-F9A2-4294-B109-CCF0B67C6393}" type="presParOf" srcId="{2052B476-2DFC-4946-91BA-F8E18E24D01F}" destId="{42B29E69-7EB3-4896-8EA1-E784E389A2F3}" srcOrd="0" destOrd="0" presId="urn:microsoft.com/office/officeart/2018/2/layout/IconVerticalSolidList"/>
    <dgm:cxn modelId="{F9324B2B-E21C-4FEE-833F-32BF1006FD82}" type="presParOf" srcId="{2052B476-2DFC-4946-91BA-F8E18E24D01F}" destId="{55581B5B-7087-4459-B1AA-746C91840B7D}" srcOrd="1" destOrd="0" presId="urn:microsoft.com/office/officeart/2018/2/layout/IconVerticalSolidList"/>
    <dgm:cxn modelId="{73C1794C-83A8-4D59-BB76-5A6E781F468F}" type="presParOf" srcId="{2052B476-2DFC-4946-91BA-F8E18E24D01F}" destId="{C92C56A7-1E3E-4F99-80E3-FEB7ABDC2AFF}" srcOrd="2" destOrd="0" presId="urn:microsoft.com/office/officeart/2018/2/layout/IconVerticalSolidList"/>
    <dgm:cxn modelId="{582BD809-A3FD-407D-87E7-90A3DDDA8E19}" type="presParOf" srcId="{2052B476-2DFC-4946-91BA-F8E18E24D01F}" destId="{9B06ED75-6F54-49E4-90F7-70A26AB2AE48}" srcOrd="3" destOrd="0" presId="urn:microsoft.com/office/officeart/2018/2/layout/IconVerticalSolidList"/>
    <dgm:cxn modelId="{90F542BB-9E15-4C04-8AD7-65448F404ED4}" type="presParOf" srcId="{FED3FA1B-4E0B-4A3D-A17B-55C9FDC282F6}" destId="{E39B00E3-5B93-4622-B789-CE43816158B6}" srcOrd="5" destOrd="0" presId="urn:microsoft.com/office/officeart/2018/2/layout/IconVerticalSolidList"/>
    <dgm:cxn modelId="{8E6FDAFE-111C-43C9-8EE2-6F77F81F9DF5}" type="presParOf" srcId="{FED3FA1B-4E0B-4A3D-A17B-55C9FDC282F6}" destId="{B8CF5192-6E0F-4A5F-A4B9-01B6CDE38209}" srcOrd="6" destOrd="0" presId="urn:microsoft.com/office/officeart/2018/2/layout/IconVerticalSolidList"/>
    <dgm:cxn modelId="{361310B1-BA43-44A1-B8DE-9D649397CEFD}" type="presParOf" srcId="{B8CF5192-6E0F-4A5F-A4B9-01B6CDE38209}" destId="{D9A4D724-44AC-48F0-A225-84A3FD9B444F}" srcOrd="0" destOrd="0" presId="urn:microsoft.com/office/officeart/2018/2/layout/IconVerticalSolidList"/>
    <dgm:cxn modelId="{D047400B-52C8-4087-A1CD-B90802717EC9}" type="presParOf" srcId="{B8CF5192-6E0F-4A5F-A4B9-01B6CDE38209}" destId="{9C310302-1135-4D65-A969-8F8292553F30}" srcOrd="1" destOrd="0" presId="urn:microsoft.com/office/officeart/2018/2/layout/IconVerticalSolidList"/>
    <dgm:cxn modelId="{0F68F92D-09CB-4FDA-BE60-DC0809FFDDDC}" type="presParOf" srcId="{B8CF5192-6E0F-4A5F-A4B9-01B6CDE38209}" destId="{51FEE9D1-4E90-4124-A7AE-8F0C97D4CFB6}" srcOrd="2" destOrd="0" presId="urn:microsoft.com/office/officeart/2018/2/layout/IconVerticalSolidList"/>
    <dgm:cxn modelId="{50535CC4-83FC-470A-B199-9A1D378C56C5}" type="presParOf" srcId="{B8CF5192-6E0F-4A5F-A4B9-01B6CDE38209}" destId="{B526020C-5ACB-415F-9EFF-E35240B6C834}" srcOrd="3" destOrd="0" presId="urn:microsoft.com/office/officeart/2018/2/layout/IconVerticalSolidList"/>
    <dgm:cxn modelId="{5CC2DE04-9E4E-486E-90CF-CD631E9421B5}" type="presParOf" srcId="{FED3FA1B-4E0B-4A3D-A17B-55C9FDC282F6}" destId="{0F200B61-A0E5-4799-84B1-027003CFCEE9}" srcOrd="7" destOrd="0" presId="urn:microsoft.com/office/officeart/2018/2/layout/IconVerticalSolidList"/>
    <dgm:cxn modelId="{A6DD6A7E-0DB7-47B3-A02A-731DDB4E09DC}" type="presParOf" srcId="{FED3FA1B-4E0B-4A3D-A17B-55C9FDC282F6}" destId="{EEFACF1D-EC4A-4195-B5F6-54EF2D959B71}" srcOrd="8" destOrd="0" presId="urn:microsoft.com/office/officeart/2018/2/layout/IconVerticalSolidList"/>
    <dgm:cxn modelId="{831EAF5E-1F3A-4B7A-9E41-AB47D56A9C3E}" type="presParOf" srcId="{EEFACF1D-EC4A-4195-B5F6-54EF2D959B71}" destId="{95C1E7FD-7FC6-48FF-AC16-1C58665C4820}" srcOrd="0" destOrd="0" presId="urn:microsoft.com/office/officeart/2018/2/layout/IconVerticalSolidList"/>
    <dgm:cxn modelId="{FB877705-0B61-4085-93C2-C78396AA12A9}" type="presParOf" srcId="{EEFACF1D-EC4A-4195-B5F6-54EF2D959B71}" destId="{FC349846-DCB2-4710-8CF4-2B1A431E428C}" srcOrd="1" destOrd="0" presId="urn:microsoft.com/office/officeart/2018/2/layout/IconVerticalSolidList"/>
    <dgm:cxn modelId="{6386AF94-9341-49FC-9734-6A320FC11334}" type="presParOf" srcId="{EEFACF1D-EC4A-4195-B5F6-54EF2D959B71}" destId="{4C2CFCE8-399C-4BE8-B07D-7A8BFB7650A2}" srcOrd="2" destOrd="0" presId="urn:microsoft.com/office/officeart/2018/2/layout/IconVerticalSolidList"/>
    <dgm:cxn modelId="{EEF30C07-6218-40CB-86A8-6E8D80A01451}" type="presParOf" srcId="{EEFACF1D-EC4A-4195-B5F6-54EF2D959B71}" destId="{4C610B68-952D-4029-8D25-3919875750B8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08D15C-0CF8-A740-87E8-F5DD03E5F061}">
      <dsp:nvSpPr>
        <dsp:cNvPr id="0" name=""/>
        <dsp:cNvSpPr/>
      </dsp:nvSpPr>
      <dsp:spPr>
        <a:xfrm>
          <a:off x="1669495" y="2124"/>
          <a:ext cx="1878182" cy="1402286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200" b="1" kern="1200"/>
            <a:t>Voor onze interactieve speeltuin hebben wij de kunstenaar Children of the light gekozen. Dit Amsterdams duo gebruiken licht in hun projecten en videokunst. </a:t>
          </a:r>
          <a:endParaRPr lang="en-US" sz="1200" kern="1200"/>
        </a:p>
      </dsp:txBody>
      <dsp:txXfrm>
        <a:off x="1737949" y="70578"/>
        <a:ext cx="1741274" cy="1265378"/>
      </dsp:txXfrm>
    </dsp:sp>
    <dsp:sp modelId="{F36C2CBA-C90F-8148-89DD-E45DA9C81AF7}">
      <dsp:nvSpPr>
        <dsp:cNvPr id="0" name=""/>
        <dsp:cNvSpPr/>
      </dsp:nvSpPr>
      <dsp:spPr>
        <a:xfrm>
          <a:off x="1669495" y="1474525"/>
          <a:ext cx="1878182" cy="1402286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200" b="1" kern="1200"/>
            <a:t>Wij hebben dit als inspiratie genomen om lasers te gaan gebruiken en om op een schilderij te projecteren.</a:t>
          </a:r>
          <a:endParaRPr lang="en-US" sz="1200" kern="1200"/>
        </a:p>
      </dsp:txBody>
      <dsp:txXfrm>
        <a:off x="1737949" y="1542979"/>
        <a:ext cx="1741274" cy="1265378"/>
      </dsp:txXfrm>
    </dsp:sp>
    <dsp:sp modelId="{68BC5C4F-93B4-1448-828F-BA44C2BDDC0F}">
      <dsp:nvSpPr>
        <dsp:cNvPr id="0" name=""/>
        <dsp:cNvSpPr/>
      </dsp:nvSpPr>
      <dsp:spPr>
        <a:xfrm>
          <a:off x="1669495" y="2946926"/>
          <a:ext cx="1878182" cy="1402286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200" b="1" kern="1200"/>
            <a:t>De beleving is een soort missie. </a:t>
          </a:r>
          <a:endParaRPr lang="en-US" sz="1200" kern="1200"/>
        </a:p>
      </dsp:txBody>
      <dsp:txXfrm>
        <a:off x="1737949" y="3015380"/>
        <a:ext cx="1741274" cy="126537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A48DCE-DAD5-47FE-AEAC-A495178E924A}">
      <dsp:nvSpPr>
        <dsp:cNvPr id="0" name=""/>
        <dsp:cNvSpPr/>
      </dsp:nvSpPr>
      <dsp:spPr>
        <a:xfrm>
          <a:off x="0" y="4592"/>
          <a:ext cx="6301601" cy="97827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1814526-5F3C-41C9-8DB3-71E336330A3B}">
      <dsp:nvSpPr>
        <dsp:cNvPr id="0" name=""/>
        <dsp:cNvSpPr/>
      </dsp:nvSpPr>
      <dsp:spPr>
        <a:xfrm>
          <a:off x="295926" y="224703"/>
          <a:ext cx="538048" cy="53804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3E7225-8066-4A0B-BF24-29E9ACBBF7F5}">
      <dsp:nvSpPr>
        <dsp:cNvPr id="0" name=""/>
        <dsp:cNvSpPr/>
      </dsp:nvSpPr>
      <dsp:spPr>
        <a:xfrm>
          <a:off x="1129902" y="4592"/>
          <a:ext cx="5171698" cy="9782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534" tIns="103534" rIns="103534" bIns="103534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900" kern="1200"/>
            <a:t>Ontwerp maken van de kamer.</a:t>
          </a:r>
          <a:endParaRPr lang="en-US" sz="1900" kern="1200"/>
        </a:p>
      </dsp:txBody>
      <dsp:txXfrm>
        <a:off x="1129902" y="4592"/>
        <a:ext cx="5171698" cy="978270"/>
      </dsp:txXfrm>
    </dsp:sp>
    <dsp:sp modelId="{8F56EDBA-DBA7-4817-B5BA-BA30F75CA5F8}">
      <dsp:nvSpPr>
        <dsp:cNvPr id="0" name=""/>
        <dsp:cNvSpPr/>
      </dsp:nvSpPr>
      <dsp:spPr>
        <a:xfrm>
          <a:off x="0" y="1227431"/>
          <a:ext cx="6301601" cy="97827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B567603-1DC9-4E22-B1F3-E1DD4A30C244}">
      <dsp:nvSpPr>
        <dsp:cNvPr id="0" name=""/>
        <dsp:cNvSpPr/>
      </dsp:nvSpPr>
      <dsp:spPr>
        <a:xfrm>
          <a:off x="295926" y="1447541"/>
          <a:ext cx="538048" cy="53804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A572A2F-8BB2-430D-8525-EE0FA7407CC3}">
      <dsp:nvSpPr>
        <dsp:cNvPr id="0" name=""/>
        <dsp:cNvSpPr/>
      </dsp:nvSpPr>
      <dsp:spPr>
        <a:xfrm>
          <a:off x="1129902" y="1227431"/>
          <a:ext cx="5171698" cy="9782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534" tIns="103534" rIns="103534" bIns="103534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900" kern="1200"/>
            <a:t>Checklist maken van de benodigdheden.</a:t>
          </a:r>
          <a:endParaRPr lang="en-US" sz="1900" kern="1200"/>
        </a:p>
      </dsp:txBody>
      <dsp:txXfrm>
        <a:off x="1129902" y="1227431"/>
        <a:ext cx="5171698" cy="978270"/>
      </dsp:txXfrm>
    </dsp:sp>
    <dsp:sp modelId="{42B29E69-7EB3-4896-8EA1-E784E389A2F3}">
      <dsp:nvSpPr>
        <dsp:cNvPr id="0" name=""/>
        <dsp:cNvSpPr/>
      </dsp:nvSpPr>
      <dsp:spPr>
        <a:xfrm>
          <a:off x="0" y="2450269"/>
          <a:ext cx="6301601" cy="97827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5581B5B-7087-4459-B1AA-746C91840B7D}">
      <dsp:nvSpPr>
        <dsp:cNvPr id="0" name=""/>
        <dsp:cNvSpPr/>
      </dsp:nvSpPr>
      <dsp:spPr>
        <a:xfrm>
          <a:off x="295926" y="2670380"/>
          <a:ext cx="538048" cy="53804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B06ED75-6F54-49E4-90F7-70A26AB2AE48}">
      <dsp:nvSpPr>
        <dsp:cNvPr id="0" name=""/>
        <dsp:cNvSpPr/>
      </dsp:nvSpPr>
      <dsp:spPr>
        <a:xfrm>
          <a:off x="1129902" y="2450269"/>
          <a:ext cx="5171698" cy="9782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534" tIns="103534" rIns="103534" bIns="103534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900" kern="1200"/>
            <a:t>Onderzoek doen naar de benodigde materialen.</a:t>
          </a:r>
          <a:endParaRPr lang="en-US" sz="1900" kern="1200"/>
        </a:p>
      </dsp:txBody>
      <dsp:txXfrm>
        <a:off x="1129902" y="2450269"/>
        <a:ext cx="5171698" cy="978270"/>
      </dsp:txXfrm>
    </dsp:sp>
    <dsp:sp modelId="{D9A4D724-44AC-48F0-A225-84A3FD9B444F}">
      <dsp:nvSpPr>
        <dsp:cNvPr id="0" name=""/>
        <dsp:cNvSpPr/>
      </dsp:nvSpPr>
      <dsp:spPr>
        <a:xfrm>
          <a:off x="0" y="3673107"/>
          <a:ext cx="6301601" cy="97827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C310302-1135-4D65-A969-8F8292553F30}">
      <dsp:nvSpPr>
        <dsp:cNvPr id="0" name=""/>
        <dsp:cNvSpPr/>
      </dsp:nvSpPr>
      <dsp:spPr>
        <a:xfrm>
          <a:off x="295926" y="3893218"/>
          <a:ext cx="538048" cy="53804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26020C-5ACB-415F-9EFF-E35240B6C834}">
      <dsp:nvSpPr>
        <dsp:cNvPr id="0" name=""/>
        <dsp:cNvSpPr/>
      </dsp:nvSpPr>
      <dsp:spPr>
        <a:xfrm>
          <a:off x="1129902" y="3673107"/>
          <a:ext cx="5171698" cy="9782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534" tIns="103534" rIns="103534" bIns="103534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900" kern="1200"/>
            <a:t>Benodigde materialen bestellen.</a:t>
          </a:r>
          <a:endParaRPr lang="en-US" sz="1900" kern="1200"/>
        </a:p>
      </dsp:txBody>
      <dsp:txXfrm>
        <a:off x="1129902" y="3673107"/>
        <a:ext cx="5171698" cy="978270"/>
      </dsp:txXfrm>
    </dsp:sp>
    <dsp:sp modelId="{95C1E7FD-7FC6-48FF-AC16-1C58665C4820}">
      <dsp:nvSpPr>
        <dsp:cNvPr id="0" name=""/>
        <dsp:cNvSpPr/>
      </dsp:nvSpPr>
      <dsp:spPr>
        <a:xfrm>
          <a:off x="0" y="4895945"/>
          <a:ext cx="6301601" cy="97827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C349846-DCB2-4710-8CF4-2B1A431E428C}">
      <dsp:nvSpPr>
        <dsp:cNvPr id="0" name=""/>
        <dsp:cNvSpPr/>
      </dsp:nvSpPr>
      <dsp:spPr>
        <a:xfrm>
          <a:off x="295926" y="5116056"/>
          <a:ext cx="538048" cy="538048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C610B68-952D-4029-8D25-3919875750B8}">
      <dsp:nvSpPr>
        <dsp:cNvPr id="0" name=""/>
        <dsp:cNvSpPr/>
      </dsp:nvSpPr>
      <dsp:spPr>
        <a:xfrm>
          <a:off x="1129902" y="4895945"/>
          <a:ext cx="5171698" cy="9782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534" tIns="103534" rIns="103534" bIns="103534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900" kern="1200"/>
            <a:t>Taken verdelen onderling.</a:t>
          </a:r>
          <a:endParaRPr lang="en-US" sz="1900" kern="1200"/>
        </a:p>
      </dsp:txBody>
      <dsp:txXfrm>
        <a:off x="1129902" y="4895945"/>
        <a:ext cx="5171698" cy="97827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30T08:14:07.9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551336"/>
      </p:ext>
    </p:extLst>
  </p:cSld>
  <p:clrMapOvr>
    <a:masterClrMapping/>
  </p:clrMapOvr>
  <p:transition spd="med">
    <p:pull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662849"/>
      </p:ext>
    </p:extLst>
  </p:cSld>
  <p:clrMapOvr>
    <a:masterClrMapping/>
  </p:clrMapOvr>
  <p:transition spd="med">
    <p:pull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209238"/>
      </p:ext>
    </p:extLst>
  </p:cSld>
  <p:clrMapOvr>
    <a:masterClrMapping/>
  </p:clrMapOvr>
  <p:transition spd="med">
    <p:pull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859239"/>
      </p:ext>
    </p:extLst>
  </p:cSld>
  <p:clrMapOvr>
    <a:masterClrMapping/>
  </p:clrMapOvr>
  <p:transition spd="med">
    <p:pull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408533"/>
      </p:ext>
    </p:extLst>
  </p:cSld>
  <p:clrMapOvr>
    <a:masterClrMapping/>
  </p:clrMapOvr>
  <p:transition spd="med">
    <p:pull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338240"/>
      </p:ext>
    </p:extLst>
  </p:cSld>
  <p:clrMapOvr>
    <a:masterClrMapping/>
  </p:clrMapOvr>
  <p:transition spd="med">
    <p:pull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12/8/2022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087295"/>
      </p:ext>
    </p:extLst>
  </p:cSld>
  <p:clrMapOvr>
    <a:masterClrMapping/>
  </p:clrMapOvr>
  <p:transition spd="med">
    <p:pull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186971"/>
      </p:ext>
    </p:extLst>
  </p:cSld>
  <p:clrMapOvr>
    <a:masterClrMapping/>
  </p:clrMapOvr>
  <p:transition spd="med">
    <p:pull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12/8/2022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885895"/>
      </p:ext>
    </p:extLst>
  </p:cSld>
  <p:clrMapOvr>
    <a:masterClrMapping/>
  </p:clrMapOvr>
  <p:transition spd="med">
    <p:pull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401276"/>
      </p:ext>
    </p:extLst>
  </p:cSld>
  <p:clrMapOvr>
    <a:masterClrMapping/>
  </p:clrMapOvr>
  <p:transition spd="med">
    <p:pull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33283"/>
      </p:ext>
    </p:extLst>
  </p:cSld>
  <p:clrMapOvr>
    <a:masterClrMapping/>
  </p:clrMapOvr>
  <p:transition spd="med">
    <p:pull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12/8/2022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9230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 spd="med">
    <p:pull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jpeg"/><Relationship Id="rId4" Type="http://schemas.openxmlformats.org/officeDocument/2006/relationships/image" Target="../media/image38.jpe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8">
            <a:extLst>
              <a:ext uri="{FF2B5EF4-FFF2-40B4-BE49-F238E27FC236}">
                <a16:creationId xmlns:a16="http://schemas.microsoft.com/office/drawing/2014/main" id="{6F40FBDA-CEB1-40F0-9AB9-BD9C402D70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76C726FD-1974-931E-4498-D5651D246D9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5000"/>
          </a:blip>
          <a:srcRect t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344D4FE-ABEF-4230-9E4E-AD5782FC7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noFill/>
          <a:ln w="9525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B3436EC-629A-99AB-6BC7-46DF07B059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69532" y="1695576"/>
            <a:ext cx="8652938" cy="2857191"/>
          </a:xfrm>
        </p:spPr>
        <p:txBody>
          <a:bodyPr anchor="ctr">
            <a:normAutofit/>
          </a:bodyPr>
          <a:lstStyle/>
          <a:p>
            <a:r>
              <a:rPr lang="nl-NL" sz="8000" i="1">
                <a:latin typeface="Sitka Heading Semibold"/>
                <a:cs typeface="Calibri Light"/>
              </a:rPr>
              <a:t>Interactieve speeltuin</a:t>
            </a:r>
            <a:endParaRPr lang="nl-NL" sz="8000" i="1">
              <a:latin typeface="Sitka Heading Semibold"/>
            </a:endParaRP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689BB66E-20ED-095C-9BED-9A3305702E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69532" y="4623127"/>
            <a:ext cx="8655200" cy="45720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nl-NL" sz="1300" b="1">
                <a:ea typeface="+mn-lt"/>
                <a:cs typeface="+mn-lt"/>
              </a:rPr>
              <a:t>Fien Schoorl, Halil Dogan, Nola Houtzager, Marjolein Hokkeling,  Vinicius Vieira De Sousa, Matthijs Jurriaans.</a:t>
            </a:r>
            <a:endParaRPr lang="nl-NL" sz="1300">
              <a:ea typeface="+mn-lt"/>
              <a:cs typeface="+mn-lt"/>
            </a:endParaRPr>
          </a:p>
          <a:p>
            <a:endParaRPr lang="nl-NL" sz="1300">
              <a:cs typeface="Calibri"/>
            </a:endParaRPr>
          </a:p>
          <a:p>
            <a:endParaRPr lang="nl-NL" sz="1300">
              <a:cs typeface="Calibri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325F979-D3F9-4926-81B7-7ACCB31A50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9525" cap="sq" cmpd="sng" algn="ctr">
            <a:solidFill>
              <a:schemeClr val="tx1">
                <a:lumMod val="75000"/>
                <a:lumOff val="25000"/>
                <a:alpha val="80000"/>
              </a:schemeClr>
            </a:solidFill>
            <a:prstDash val="solid"/>
            <a:miter lim="800000"/>
          </a:ln>
          <a:effectLst/>
        </p:spPr>
      </p:sp>
    </p:spTree>
    <p:extLst>
      <p:ext uri="{BB962C8B-B14F-4D97-AF65-F5344CB8AC3E}">
        <p14:creationId xmlns:p14="http://schemas.microsoft.com/office/powerpoint/2010/main" val="18261240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FB07956D-699F-BE8F-7C1C-13F21B5150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94395" y="165503"/>
            <a:ext cx="9592497" cy="6692497"/>
          </a:xfrm>
          <a:prstGeom prst="rect">
            <a:avLst/>
          </a:prstGeom>
        </p:spPr>
      </p:pic>
      <p:sp>
        <p:nvSpPr>
          <p:cNvPr id="8" name="Tekstvak 7">
            <a:extLst>
              <a:ext uri="{FF2B5EF4-FFF2-40B4-BE49-F238E27FC236}">
                <a16:creationId xmlns:a16="http://schemas.microsoft.com/office/drawing/2014/main" id="{1F7A186D-5592-B413-3109-3394D76C0944}"/>
              </a:ext>
            </a:extLst>
          </p:cNvPr>
          <p:cNvSpPr txBox="1"/>
          <p:nvPr/>
        </p:nvSpPr>
        <p:spPr>
          <a:xfrm>
            <a:off x="4546775" y="1217098"/>
            <a:ext cx="7315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800"/>
              <a:t>Laser lijnen </a:t>
            </a:r>
          </a:p>
        </p:txBody>
      </p:sp>
      <p:cxnSp>
        <p:nvCxnSpPr>
          <p:cNvPr id="10" name="Rechte verbindingslijn met pijl 9">
            <a:extLst>
              <a:ext uri="{FF2B5EF4-FFF2-40B4-BE49-F238E27FC236}">
                <a16:creationId xmlns:a16="http://schemas.microsoft.com/office/drawing/2014/main" id="{FE819F4B-3362-DB0A-293D-F7DE59F617CC}"/>
              </a:ext>
            </a:extLst>
          </p:cNvPr>
          <p:cNvCxnSpPr>
            <a:cxnSpLocks/>
          </p:cNvCxnSpPr>
          <p:nvPr/>
        </p:nvCxnSpPr>
        <p:spPr>
          <a:xfrm flipH="1">
            <a:off x="4207267" y="1330503"/>
            <a:ext cx="339508" cy="2260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6731044"/>
      </p:ext>
    </p:extLst>
  </p:cSld>
  <p:clrMapOvr>
    <a:masterClrMapping/>
  </p:clrMapOvr>
  <p:transition spd="med">
    <p:pull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15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: Shape 17">
            <a:extLst>
              <a:ext uri="{FF2B5EF4-FFF2-40B4-BE49-F238E27FC236}">
                <a16:creationId xmlns:a16="http://schemas.microsoft.com/office/drawing/2014/main" id="{3C1D1FA3-6212-4B97-9B1E-C7F81247C2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11C51958-04D4-4687-95A2-95DCDCF474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6">
              <a:alpha val="3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42" name="Freeform: Shape 21">
            <a:extLst>
              <a:ext uri="{FF2B5EF4-FFF2-40B4-BE49-F238E27FC236}">
                <a16:creationId xmlns:a16="http://schemas.microsoft.com/office/drawing/2014/main" id="{79AFCB35-9C04-4524-A0B1-57FF6865D0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92656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43" name="Freeform: Shape 23">
            <a:extLst>
              <a:ext uri="{FF2B5EF4-FFF2-40B4-BE49-F238E27FC236}">
                <a16:creationId xmlns:a16="http://schemas.microsoft.com/office/drawing/2014/main" id="{D11AD2AD-0BA0-4DD3-8EEA-84686A0E71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2391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3FEC6D5-1455-CE3D-3279-A26963F9FE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8743" y="614231"/>
            <a:ext cx="4834021" cy="1314996"/>
          </a:xfrm>
        </p:spPr>
        <p:txBody>
          <a:bodyPr anchor="b">
            <a:normAutofit/>
          </a:bodyPr>
          <a:lstStyle/>
          <a:p>
            <a:r>
              <a:rPr lang="nl-NL" i="1">
                <a:solidFill>
                  <a:schemeClr val="bg1"/>
                </a:solidFill>
                <a:latin typeface="Sitka Heading Semibold"/>
                <a:cs typeface="Calibri Light"/>
              </a:rPr>
              <a:t>De schets (tot nu toe)</a:t>
            </a:r>
            <a:endParaRPr lang="nl-NL" i="1">
              <a:solidFill>
                <a:schemeClr val="bg1"/>
              </a:solidFill>
              <a:latin typeface="Sitka Heading Semibold"/>
            </a:endParaRP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34D40BE0-E3A8-2988-75EF-AB644536D0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61854" y="2125737"/>
            <a:ext cx="4834021" cy="4044463"/>
          </a:xfrm>
        </p:spPr>
        <p:txBody>
          <a:bodyPr>
            <a:normAutofit/>
          </a:bodyPr>
          <a:lstStyle/>
          <a:p>
            <a:r>
              <a:rPr lang="en-US" b="1">
                <a:solidFill>
                  <a:schemeClr val="bg1"/>
                </a:solidFill>
                <a:cs typeface="Calibri"/>
              </a:rPr>
              <a:t>We willen voor de omgeving van ons project graag een klassiek museum namaken daavoor willen wij een houten vloer en plinten op de muur om het heel sierlijk te maken.</a:t>
            </a:r>
            <a:endParaRPr lang="en-US" b="1">
              <a:solidFill>
                <a:schemeClr val="bg1"/>
              </a:solidFill>
            </a:endParaRP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15129C30-0466-F381-EDA9-20E8C58CBF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5473" y="1434411"/>
            <a:ext cx="4072815" cy="3838627"/>
          </a:xfrm>
          <a:prstGeom prst="rect">
            <a:avLst/>
          </a:prstGeom>
        </p:spPr>
      </p:pic>
      <p:grpSp>
        <p:nvGrpSpPr>
          <p:cNvPr id="26" name="Graphic 185">
            <a:extLst>
              <a:ext uri="{FF2B5EF4-FFF2-40B4-BE49-F238E27FC236}">
                <a16:creationId xmlns:a16="http://schemas.microsoft.com/office/drawing/2014/main" id="{0C156BF8-7FF7-440F-BE2B-417DFFE8BF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bg1"/>
          </a:solidFill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B7067280-C3E7-4DF6-A345-B9FEF6EF8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27">
              <a:extLst>
                <a:ext uri="{FF2B5EF4-FFF2-40B4-BE49-F238E27FC236}">
                  <a16:creationId xmlns:a16="http://schemas.microsoft.com/office/drawing/2014/main" id="{A78365A8-666B-4417-9D3C-554E6E6B2C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E71CAAFA-0A31-4308-AB9F-B1C84ABDF9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29">
              <a:extLst>
                <a:ext uri="{FF2B5EF4-FFF2-40B4-BE49-F238E27FC236}">
                  <a16:creationId xmlns:a16="http://schemas.microsoft.com/office/drawing/2014/main" id="{96AB1D25-144D-4BB4-A45C-60B8A094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069F0FB4-779A-48FC-AC33-784F177C92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47205126"/>
      </p:ext>
    </p:extLst>
  </p:cSld>
  <p:clrMapOvr>
    <a:masterClrMapping/>
  </p:clrMapOvr>
  <p:transition spd="med">
    <p:pull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5" descr="Afbeelding met vloer, binnen, persoon&#10;&#10;Automatisch gegenereerde beschrijving">
            <a:extLst>
              <a:ext uri="{FF2B5EF4-FFF2-40B4-BE49-F238E27FC236}">
                <a16:creationId xmlns:a16="http://schemas.microsoft.com/office/drawing/2014/main" id="{AE77CCB9-1C6F-A4F4-D582-A48BF8443C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" b="16278"/>
          <a:stretch/>
        </p:blipFill>
        <p:spPr>
          <a:xfrm>
            <a:off x="192528" y="171716"/>
            <a:ext cx="3793268" cy="6514565"/>
          </a:xfrm>
          <a:prstGeom prst="rect">
            <a:avLst/>
          </a:prstGeom>
        </p:spPr>
      </p:pic>
      <p:pic>
        <p:nvPicPr>
          <p:cNvPr id="6" name="Afbeelding 6" descr="Afbeelding met vloer, binnen&#10;&#10;Automatisch gegenereerde beschrijving">
            <a:extLst>
              <a:ext uri="{FF2B5EF4-FFF2-40B4-BE49-F238E27FC236}">
                <a16:creationId xmlns:a16="http://schemas.microsoft.com/office/drawing/2014/main" id="{E7D1FCF2-B931-DDBF-B8F0-5E5F82E376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" b="16927"/>
          <a:stretch/>
        </p:blipFill>
        <p:spPr>
          <a:xfrm>
            <a:off x="4184538" y="171716"/>
            <a:ext cx="3822924" cy="6514565"/>
          </a:xfrm>
          <a:prstGeom prst="rect">
            <a:avLst/>
          </a:prstGeom>
        </p:spPr>
      </p:pic>
      <p:pic>
        <p:nvPicPr>
          <p:cNvPr id="4" name="Afbeelding 4" descr="Afbeelding met binnen, persoon&#10;&#10;Automatisch gegenereerde beschrijving">
            <a:extLst>
              <a:ext uri="{FF2B5EF4-FFF2-40B4-BE49-F238E27FC236}">
                <a16:creationId xmlns:a16="http://schemas.microsoft.com/office/drawing/2014/main" id="{0F3DF2C8-521A-473B-BC88-73371A62ED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b="16403"/>
          <a:stretch/>
        </p:blipFill>
        <p:spPr>
          <a:xfrm>
            <a:off x="8188032" y="171716"/>
            <a:ext cx="3799007" cy="6514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85044"/>
      </p:ext>
    </p:extLst>
  </p:cSld>
  <p:clrMapOvr>
    <a:masterClrMapping/>
  </p:clrMapOvr>
  <p:transition spd="med">
    <p:pull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hoek 10">
            <a:extLst>
              <a:ext uri="{FF2B5EF4-FFF2-40B4-BE49-F238E27FC236}">
                <a16:creationId xmlns:a16="http://schemas.microsoft.com/office/drawing/2014/main" id="{4D37BFD5-7084-3B33-F0DE-70E383B1DED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2223C0D-32C3-1D7E-8B0E-70809051F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i="1">
                <a:solidFill>
                  <a:schemeClr val="bg1"/>
                </a:solidFill>
                <a:latin typeface="Sitka Heading Semibold"/>
              </a:rPr>
              <a:t>Afspraken </a:t>
            </a:r>
            <a:endParaRPr lang="nl-NL">
              <a:solidFill>
                <a:schemeClr val="bg1"/>
              </a:solidFill>
            </a:endParaRP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78CF5FE-73C4-74DE-C240-984B7BE941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nl-NL" sz="1800" b="1">
              <a:solidFill>
                <a:schemeClr val="bg1"/>
              </a:solidFill>
              <a:effectLst/>
              <a:latin typeface="Calibri"/>
              <a:ea typeface="Calibri" panose="020F0502020204030204" pitchFamily="34" charset="0"/>
              <a:cs typeface="Times New Roman"/>
            </a:endParaRPr>
          </a:p>
          <a:p>
            <a:r>
              <a:rPr lang="nl-NL" sz="1800" b="1">
                <a:solidFill>
                  <a:schemeClr val="bg1"/>
                </a:solidFill>
                <a:effectLst/>
                <a:latin typeface="Calibri"/>
                <a:ea typeface="Calibri" panose="020F0502020204030204" pitchFamily="34" charset="0"/>
                <a:cs typeface="Times New Roman"/>
              </a:rPr>
              <a:t>Meld het op tijd als je er niet bent</a:t>
            </a:r>
          </a:p>
          <a:p>
            <a:r>
              <a:rPr lang="nl-NL" sz="1800" b="1">
                <a:solidFill>
                  <a:schemeClr val="bg1"/>
                </a:solidFill>
                <a:effectLst/>
                <a:latin typeface="Calibri"/>
                <a:ea typeface="Calibri" panose="020F0502020204030204" pitchFamily="34" charset="0"/>
                <a:cs typeface="Times New Roman"/>
              </a:rPr>
              <a:t>Als je het niet af hebt meldt het op tijd</a:t>
            </a:r>
          </a:p>
          <a:p>
            <a:r>
              <a:rPr lang="nl-NL" sz="1800" b="1">
                <a:solidFill>
                  <a:schemeClr val="bg1"/>
                </a:solidFill>
                <a:effectLst/>
                <a:latin typeface="Calibri"/>
                <a:ea typeface="Calibri" panose="020F0502020204030204" pitchFamily="34" charset="0"/>
                <a:cs typeface="Times New Roman"/>
              </a:rPr>
              <a:t>Als iemand er niet is ga je gewoon verder</a:t>
            </a:r>
          </a:p>
          <a:p>
            <a:r>
              <a:rPr lang="nl-NL" sz="1800" b="1">
                <a:solidFill>
                  <a:schemeClr val="bg1"/>
                </a:solidFill>
                <a:effectLst/>
                <a:latin typeface="Calibri"/>
                <a:ea typeface="Calibri" panose="020F0502020204030204" pitchFamily="34" charset="0"/>
                <a:cs typeface="Times New Roman"/>
              </a:rPr>
              <a:t>Opdrachten op tijd inleveren</a:t>
            </a:r>
          </a:p>
          <a:p>
            <a:r>
              <a:rPr lang="nl-NL" sz="1800" b="1">
                <a:solidFill>
                  <a:schemeClr val="bg1"/>
                </a:solidFill>
                <a:effectLst/>
                <a:latin typeface="Calibri"/>
                <a:ea typeface="Calibri" panose="020F0502020204030204" pitchFamily="34" charset="0"/>
                <a:cs typeface="Times New Roman"/>
              </a:rPr>
              <a:t>Goed communiceren en goed samenwerken</a:t>
            </a:r>
          </a:p>
          <a:p>
            <a:endParaRPr lang="nl-NL"/>
          </a:p>
        </p:txBody>
      </p:sp>
      <p:pic>
        <p:nvPicPr>
          <p:cNvPr id="5" name="Afbeelding 4" descr="Afbeelding met tekst&#10;&#10;Automatisch gegenereerde beschrijving">
            <a:extLst>
              <a:ext uri="{FF2B5EF4-FFF2-40B4-BE49-F238E27FC236}">
                <a16:creationId xmlns:a16="http://schemas.microsoft.com/office/drawing/2014/main" id="{20FB17C4-0700-68B4-5B9B-E768936E08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433"/>
          <a:stretch/>
        </p:blipFill>
        <p:spPr>
          <a:xfrm>
            <a:off x="6096000" y="330200"/>
            <a:ext cx="4813300" cy="5846763"/>
          </a:xfrm>
          <a:prstGeom prst="rect">
            <a:avLst/>
          </a:prstGeom>
        </p:spPr>
      </p:pic>
      <p:pic>
        <p:nvPicPr>
          <p:cNvPr id="6" name="Afbeelding 5" descr="Afbeelding met tekst&#10;&#10;Automatisch gegenereerde beschrijving">
            <a:extLst>
              <a:ext uri="{FF2B5EF4-FFF2-40B4-BE49-F238E27FC236}">
                <a16:creationId xmlns:a16="http://schemas.microsoft.com/office/drawing/2014/main" id="{CBD0632A-0F13-33B4-29A5-A32EF84919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064" t="38006" r="33288" b="56511"/>
          <a:stretch/>
        </p:blipFill>
        <p:spPr>
          <a:xfrm>
            <a:off x="7517218" y="2052083"/>
            <a:ext cx="382773" cy="372139"/>
          </a:xfrm>
          <a:prstGeom prst="rect">
            <a:avLst/>
          </a:prstGeom>
        </p:spPr>
      </p:pic>
      <p:pic>
        <p:nvPicPr>
          <p:cNvPr id="7" name="Afbeelding 6" descr="Afbeelding met tekst&#10;&#10;Automatisch gegenereerde beschrijving">
            <a:extLst>
              <a:ext uri="{FF2B5EF4-FFF2-40B4-BE49-F238E27FC236}">
                <a16:creationId xmlns:a16="http://schemas.microsoft.com/office/drawing/2014/main" id="{94730255-2949-6609-377F-0AAA5E3944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064" t="38006" r="33288" b="56511"/>
          <a:stretch/>
        </p:blipFill>
        <p:spPr>
          <a:xfrm>
            <a:off x="7708604" y="1187117"/>
            <a:ext cx="382773" cy="372139"/>
          </a:xfrm>
          <a:prstGeom prst="rect">
            <a:avLst/>
          </a:prstGeom>
        </p:spPr>
      </p:pic>
      <p:pic>
        <p:nvPicPr>
          <p:cNvPr id="8" name="Afbeelding 7" descr="Afbeelding met tekst&#10;&#10;Automatisch gegenereerde beschrijving">
            <a:extLst>
              <a:ext uri="{FF2B5EF4-FFF2-40B4-BE49-F238E27FC236}">
                <a16:creationId xmlns:a16="http://schemas.microsoft.com/office/drawing/2014/main" id="{DF83EA20-4183-2C37-0BE2-EF8765CA37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064" t="38006" r="33288" b="56511"/>
          <a:stretch/>
        </p:blipFill>
        <p:spPr>
          <a:xfrm>
            <a:off x="8091377" y="4805731"/>
            <a:ext cx="382773" cy="372139"/>
          </a:xfrm>
          <a:prstGeom prst="rect">
            <a:avLst/>
          </a:prstGeom>
        </p:spPr>
      </p:pic>
      <p:pic>
        <p:nvPicPr>
          <p:cNvPr id="9" name="Afbeelding 8" descr="Afbeelding met tekst&#10;&#10;Automatisch gegenereerde beschrijving">
            <a:extLst>
              <a:ext uri="{FF2B5EF4-FFF2-40B4-BE49-F238E27FC236}">
                <a16:creationId xmlns:a16="http://schemas.microsoft.com/office/drawing/2014/main" id="{BDDE94E0-DEB8-0A19-C032-07C8854C93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064" t="38006" r="33288" b="56511"/>
          <a:stretch/>
        </p:blipFill>
        <p:spPr>
          <a:xfrm>
            <a:off x="10086754" y="5082177"/>
            <a:ext cx="382773" cy="372139"/>
          </a:xfrm>
          <a:prstGeom prst="rect">
            <a:avLst/>
          </a:prstGeom>
        </p:spPr>
      </p:pic>
      <p:pic>
        <p:nvPicPr>
          <p:cNvPr id="10" name="Afbeelding 9" descr="Afbeelding met tekst&#10;&#10;Automatisch gegenereerde beschrijving">
            <a:extLst>
              <a:ext uri="{FF2B5EF4-FFF2-40B4-BE49-F238E27FC236}">
                <a16:creationId xmlns:a16="http://schemas.microsoft.com/office/drawing/2014/main" id="{F2897E57-A603-84BB-69F9-128893AA82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064" t="38006" r="33288" b="56511"/>
          <a:stretch/>
        </p:blipFill>
        <p:spPr>
          <a:xfrm>
            <a:off x="7559748" y="5670883"/>
            <a:ext cx="382773" cy="372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006132"/>
      </p:ext>
    </p:extLst>
  </p:cSld>
  <p:clrMapOvr>
    <a:masterClrMapping/>
  </p:clrMapOvr>
  <p:transition spd="med">
    <p:pull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1">
            <a:extLst>
              <a:ext uri="{FF2B5EF4-FFF2-40B4-BE49-F238E27FC236}">
                <a16:creationId xmlns:a16="http://schemas.microsoft.com/office/drawing/2014/main" id="{13865F40-04CF-81A0-E0EA-2908DB514A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448253"/>
            <a:ext cx="10520702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i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User Journey</a:t>
            </a:r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D41916B0-1D4A-EFB2-AC20-098037624567}"/>
              </a:ext>
            </a:extLst>
          </p:cNvPr>
          <p:cNvSpPr txBox="1"/>
          <p:nvPr/>
        </p:nvSpPr>
        <p:spPr>
          <a:xfrm>
            <a:off x="838200" y="2191807"/>
            <a:ext cx="4936067" cy="3985155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/>
              <a:t>- De kamer heeft het uiterlijk van een museum, in het midden staat een pilaar met daarop een beveiligde robijn.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/>
              <a:t>- Er schijnen lasers door de ruimte heen.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/>
              <a:t>- Ook zie je een geprojecteerde schilderij op de muur die beweegt als je een laser raakt.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/>
              <a:t>- Ook gaat er een zwaailicht af als je de lasers raakt.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/>
              <a:t>- De ruimte voelt aan als een missie.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/>
          </a:p>
        </p:txBody>
      </p:sp>
      <p:pic>
        <p:nvPicPr>
          <p:cNvPr id="4" name="Afbeelding 4" descr="Afbeelding met tekst&#10;&#10;Automatisch gegenereerde beschrijving">
            <a:extLst>
              <a:ext uri="{FF2B5EF4-FFF2-40B4-BE49-F238E27FC236}">
                <a16:creationId xmlns:a16="http://schemas.microsoft.com/office/drawing/2014/main" id="{11C697E2-73A9-8BCA-B913-62A3606B39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2980" t="498" r="-331" b="14523"/>
          <a:stretch/>
        </p:blipFill>
        <p:spPr>
          <a:xfrm>
            <a:off x="7121032" y="362974"/>
            <a:ext cx="4435295" cy="5813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3903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pull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6AF2F9D-D41E-EDBB-30B8-B17BDCCE23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232723"/>
            <a:ext cx="10515598" cy="415436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nl-NL" sz="3200" i="1">
                <a:solidFill>
                  <a:srgbClr val="FFFFFF"/>
                </a:solidFill>
                <a:latin typeface="Sitka Heading Semibold"/>
                <a:cs typeface="Calibri" panose="020F0502020204030204"/>
              </a:rPr>
              <a:t>Wie is de opdrachtgever?</a:t>
            </a:r>
            <a:endParaRPr lang="nl-NL" sz="3200">
              <a:cs typeface="Calibri"/>
            </a:endParaRPr>
          </a:p>
          <a:p>
            <a:pPr marL="0" indent="0">
              <a:buNone/>
            </a:pPr>
            <a:r>
              <a:rPr lang="nl-NL" sz="2000" i="1">
                <a:solidFill>
                  <a:srgbClr val="FFFFFF"/>
                </a:solidFill>
                <a:latin typeface="Sitka Heading Semibold"/>
                <a:cs typeface="Calibri" panose="020F0502020204030204"/>
              </a:rPr>
              <a:t>Wij hebben via het media college van het </a:t>
            </a:r>
            <a:r>
              <a:rPr lang="nl-NL" sz="2000" i="1" err="1">
                <a:solidFill>
                  <a:srgbClr val="FFFFFF"/>
                </a:solidFill>
                <a:latin typeface="Sitka Heading Semibold"/>
                <a:cs typeface="Calibri" panose="020F0502020204030204"/>
              </a:rPr>
              <a:t>upside</a:t>
            </a:r>
            <a:r>
              <a:rPr lang="nl-NL" sz="2000" i="1">
                <a:solidFill>
                  <a:srgbClr val="FFFFFF"/>
                </a:solidFill>
                <a:latin typeface="Sitka Heading Semibold"/>
                <a:cs typeface="Calibri" panose="020F0502020204030204"/>
              </a:rPr>
              <a:t> down museum de opdracht gekregen om een interactieve ruimte te maken. Om in het museum te zetten zodat mensen een nieuwe omgeving hebben om leuke foto’s te kunnen maken.</a:t>
            </a:r>
            <a:endParaRPr lang="nl-NL"/>
          </a:p>
          <a:p>
            <a:pPr marL="0" indent="0">
              <a:buNone/>
            </a:pPr>
            <a:endParaRPr lang="nl-NL" sz="2000" i="1">
              <a:solidFill>
                <a:srgbClr val="FFFFFF"/>
              </a:solidFill>
              <a:latin typeface="Sitka Heading Semibold"/>
              <a:cs typeface="Calibri" panose="020F0502020204030204"/>
            </a:endParaRPr>
          </a:p>
          <a:p>
            <a:pPr>
              <a:buNone/>
            </a:pPr>
            <a:r>
              <a:rPr lang="nl-NL" sz="3200" i="1">
                <a:solidFill>
                  <a:srgbClr val="FFFFFF"/>
                </a:solidFill>
                <a:latin typeface="Sitka Heading Semibold"/>
                <a:cs typeface="Calibri" panose="020F0502020204030204"/>
              </a:rPr>
              <a:t>Wat is het doel van het project?</a:t>
            </a:r>
            <a:endParaRPr lang="nl-NL" sz="3200" i="1">
              <a:latin typeface="Sitka Heading Semibold"/>
              <a:ea typeface="+mn-lt"/>
              <a:cs typeface="+mn-lt"/>
            </a:endParaRPr>
          </a:p>
          <a:p>
            <a:pPr>
              <a:buNone/>
            </a:pPr>
            <a:r>
              <a:rPr lang="nl" sz="2000" i="1">
                <a:solidFill>
                  <a:srgbClr val="FFFFFF"/>
                </a:solidFill>
                <a:latin typeface="Sitka Heading Semibold"/>
                <a:cs typeface="Calibri" panose="020F0502020204030204"/>
              </a:rPr>
              <a:t>Het doel van dit project is dat het </a:t>
            </a:r>
            <a:r>
              <a:rPr lang="nl" sz="2000" i="1" err="1">
                <a:solidFill>
                  <a:srgbClr val="FFFFFF"/>
                </a:solidFill>
                <a:latin typeface="Sitka Heading Semibold"/>
                <a:cs typeface="Calibri" panose="020F0502020204030204"/>
              </a:rPr>
              <a:t>upside</a:t>
            </a:r>
            <a:r>
              <a:rPr lang="nl" sz="2000" i="1">
                <a:solidFill>
                  <a:srgbClr val="FFFFFF"/>
                </a:solidFill>
                <a:latin typeface="Sitka Heading Semibold"/>
                <a:cs typeface="Calibri" panose="020F0502020204030204"/>
              </a:rPr>
              <a:t> down museum een nieuwe interactieve ruimte nodig heeft die mensen kunnen gaan bezoeken.</a:t>
            </a:r>
            <a:r>
              <a:rPr lang="nl-NL" sz="2000" i="1">
                <a:solidFill>
                  <a:srgbClr val="FFFFFF"/>
                </a:solidFill>
                <a:latin typeface="Sitka Heading Semibold"/>
                <a:cs typeface="Calibri" panose="020F0502020204030204"/>
              </a:rPr>
              <a:t> </a:t>
            </a:r>
            <a:endParaRPr lang="nl-NL" sz="2000">
              <a:ea typeface="+mn-lt"/>
              <a:cs typeface="+mn-lt"/>
            </a:endParaRPr>
          </a:p>
          <a:p>
            <a:pPr>
              <a:buNone/>
            </a:pPr>
            <a:endParaRPr lang="nl-NL" sz="2000" i="1">
              <a:solidFill>
                <a:srgbClr val="FFFFFF"/>
              </a:solidFill>
              <a:latin typeface="Sitka Heading Semibold"/>
              <a:cs typeface="Calibri" panose="020F0502020204030204"/>
            </a:endParaRPr>
          </a:p>
          <a:p>
            <a:pPr marL="0" indent="0">
              <a:buNone/>
            </a:pPr>
            <a:endParaRPr lang="nl-NL" sz="2000" i="1">
              <a:solidFill>
                <a:srgbClr val="FFFFFF"/>
              </a:solidFill>
              <a:latin typeface="Sitka Heading Semibold"/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6420084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pull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4" descr="Afbeelding met tafel&#10;&#10;Automatisch gegenereerde beschrijving">
            <a:extLst>
              <a:ext uri="{FF2B5EF4-FFF2-40B4-BE49-F238E27FC236}">
                <a16:creationId xmlns:a16="http://schemas.microsoft.com/office/drawing/2014/main" id="{870F02F1-05BA-CD6B-C56E-580521B422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1602401"/>
            <a:ext cx="10905066" cy="3653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152628"/>
      </p:ext>
    </p:extLst>
  </p:cSld>
  <p:clrMapOvr>
    <a:masterClrMapping/>
  </p:clrMapOvr>
  <p:transition spd="med">
    <p:pull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6" name="Tijdelijke aanduiding voor inhoud 5">
            <a:extLst>
              <a:ext uri="{FF2B5EF4-FFF2-40B4-BE49-F238E27FC236}">
                <a16:creationId xmlns:a16="http://schemas.microsoft.com/office/drawing/2014/main" id="{56E7D8E4-3E32-ADA7-B351-F640579874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387623"/>
      </p:ext>
    </p:extLst>
  </p:cSld>
  <p:clrMapOvr>
    <a:masterClrMapping/>
  </p:clrMapOvr>
  <p:transition spd="med">
    <p:pull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Tijdelijke aanduiding voor inhoud 2">
            <a:extLst>
              <a:ext uri="{FF2B5EF4-FFF2-40B4-BE49-F238E27FC236}">
                <a16:creationId xmlns:a16="http://schemas.microsoft.com/office/drawing/2014/main" id="{D58BC7D3-35AD-641B-90DF-42E1915BE4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479317"/>
      </p:ext>
    </p:extLst>
  </p:cSld>
  <p:clrMapOvr>
    <a:masterClrMapping/>
  </p:clrMapOvr>
  <p:transition spd="med">
    <p:pull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6" name="Tijdelijke aanduiding voor inhoud 5">
            <a:extLst>
              <a:ext uri="{FF2B5EF4-FFF2-40B4-BE49-F238E27FC236}">
                <a16:creationId xmlns:a16="http://schemas.microsoft.com/office/drawing/2014/main" id="{19CC1446-376C-8D72-F862-8CF41AF6FF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959508"/>
      </p:ext>
    </p:extLst>
  </p:cSld>
  <p:clrMapOvr>
    <a:masterClrMapping/>
  </p:clrMapOvr>
  <p:transition spd="med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0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9444EA6-7E74-E0D2-5378-8FA4CFD785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4865" y="568517"/>
            <a:ext cx="5248221" cy="1067209"/>
          </a:xfrm>
        </p:spPr>
        <p:txBody>
          <a:bodyPr>
            <a:normAutofit/>
          </a:bodyPr>
          <a:lstStyle/>
          <a:p>
            <a:r>
              <a:rPr lang="nl-NL" i="1">
                <a:solidFill>
                  <a:schemeClr val="bg1"/>
                </a:solidFill>
                <a:latin typeface="Sitka Heading Semibold"/>
                <a:cs typeface="Calibri Light"/>
              </a:rPr>
              <a:t>Inleiding</a:t>
            </a:r>
            <a:endParaRPr lang="nl-NL" i="1">
              <a:solidFill>
                <a:schemeClr val="bg1"/>
              </a:solidFill>
              <a:latin typeface="Sitka Heading Semibold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9BAC6F-E4C1-7529-34FB-4E36071D1A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178" r="27572"/>
          <a:stretch/>
        </p:blipFill>
        <p:spPr>
          <a:xfrm>
            <a:off x="739959" y="1095407"/>
            <a:ext cx="4754947" cy="4754947"/>
          </a:xfrm>
          <a:custGeom>
            <a:avLst/>
            <a:gdLst/>
            <a:ahLst/>
            <a:cxnLst/>
            <a:rect l="l" t="t" r="r" b="b"/>
            <a:pathLst>
              <a:path w="2388070" h="2388070">
                <a:moveTo>
                  <a:pt x="1194035" y="0"/>
                </a:moveTo>
                <a:cubicBezTo>
                  <a:pt x="1853482" y="0"/>
                  <a:pt x="2388070" y="534588"/>
                  <a:pt x="2388070" y="1194035"/>
                </a:cubicBezTo>
                <a:cubicBezTo>
                  <a:pt x="2388070" y="1853482"/>
                  <a:pt x="1853482" y="2388070"/>
                  <a:pt x="1194035" y="2388070"/>
                </a:cubicBezTo>
                <a:cubicBezTo>
                  <a:pt x="534588" y="2388070"/>
                  <a:pt x="0" y="1853482"/>
                  <a:pt x="0" y="1194035"/>
                </a:cubicBezTo>
                <a:cubicBezTo>
                  <a:pt x="0" y="534588"/>
                  <a:pt x="534588" y="0"/>
                  <a:pt x="1194035" y="0"/>
                </a:cubicBezTo>
                <a:close/>
              </a:path>
            </a:pathLst>
          </a:custGeom>
          <a:ln w="28575">
            <a:noFill/>
          </a:ln>
        </p:spPr>
      </p:pic>
      <p:grpSp>
        <p:nvGrpSpPr>
          <p:cNvPr id="9" name="Group 12">
            <a:extLst>
              <a:ext uri="{FF2B5EF4-FFF2-40B4-BE49-F238E27FC236}">
                <a16:creationId xmlns:a16="http://schemas.microsoft.com/office/drawing/2014/main" id="{B894EFA8-F425-4D19-A94B-445388B31E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77893"/>
            <a:ext cx="1861854" cy="717514"/>
            <a:chOff x="0" y="377893"/>
            <a:chExt cx="1861854" cy="717514"/>
          </a:xfrm>
          <a:solidFill>
            <a:schemeClr val="bg1"/>
          </a:solidFill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5A741B9-65EC-4C5B-9FE0-4A18575771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37789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0BB4301-41FA-4453-956F-A11CC664B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1762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grpSp>
        <p:nvGrpSpPr>
          <p:cNvPr id="17" name="Graphic 185">
            <a:extLst>
              <a:ext uri="{FF2B5EF4-FFF2-40B4-BE49-F238E27FC236}">
                <a16:creationId xmlns:a16="http://schemas.microsoft.com/office/drawing/2014/main" id="{582A903B-6B78-4F0A-B7C9-3D80499020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bg1"/>
          </a:solidFill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D510EA93-8F64-42C8-A630-D449506E95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6CB53FC-E4DA-4001-928B-9998A85EA5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D210B969-4FDF-4AAC-9397-63D5434958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570B3EF0-84EA-4F47-86A3-1EA1F644A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259369A8-EF57-42A1-8EC8-F6A9F92A3A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aphicFrame>
        <p:nvGraphicFramePr>
          <p:cNvPr id="5" name="Tijdelijke aanduiding voor inhoud 2">
            <a:extLst>
              <a:ext uri="{FF2B5EF4-FFF2-40B4-BE49-F238E27FC236}">
                <a16:creationId xmlns:a16="http://schemas.microsoft.com/office/drawing/2014/main" id="{AC2C1D33-F908-08CD-6CCD-63374C8D2F1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59274766"/>
              </p:ext>
            </p:extLst>
          </p:nvPr>
        </p:nvGraphicFramePr>
        <p:xfrm>
          <a:off x="6234868" y="1820369"/>
          <a:ext cx="5217173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454322037"/>
      </p:ext>
    </p:extLst>
  </p:cSld>
  <p:clrMapOvr>
    <a:masterClrMapping/>
  </p:clrMapOvr>
  <p:transition spd="med">
    <p:pull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Tijdelijke aanduiding voor inhoud 4" descr="Afbeelding met tekst&#10;&#10;Automatisch gegenereerde beschrijving">
            <a:extLst>
              <a:ext uri="{FF2B5EF4-FFF2-40B4-BE49-F238E27FC236}">
                <a16:creationId xmlns:a16="http://schemas.microsoft.com/office/drawing/2014/main" id="{10D1EFF4-1F24-2B22-54EB-A0D98726C1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493161"/>
      </p:ext>
    </p:extLst>
  </p:cSld>
  <p:clrMapOvr>
    <a:masterClrMapping/>
  </p:clrMapOvr>
  <p:transition spd="med">
    <p:pull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FC966FE6-B32B-C692-30A7-E2DD78CA78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079081"/>
      </p:ext>
    </p:extLst>
  </p:cSld>
  <p:clrMapOvr>
    <a:masterClrMapping/>
  </p:clrMapOvr>
  <p:transition spd="med">
    <p:pull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DF51A587-DF39-8C9F-8644-C7DE1EA0C6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027587"/>
      </p:ext>
    </p:extLst>
  </p:cSld>
  <p:clrMapOvr>
    <a:masterClrMapping/>
  </p:clrMapOvr>
  <p:transition spd="med">
    <p:pull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Tijdelijke aanduiding voor inhoud 4" descr="Afbeelding met tekst&#10;&#10;Automatisch gegenereerde beschrijving">
            <a:extLst>
              <a:ext uri="{FF2B5EF4-FFF2-40B4-BE49-F238E27FC236}">
                <a16:creationId xmlns:a16="http://schemas.microsoft.com/office/drawing/2014/main" id="{BF2CD20E-C767-C448-04F4-8EB408A2EB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478071"/>
      </p:ext>
    </p:extLst>
  </p:cSld>
  <p:clrMapOvr>
    <a:masterClrMapping/>
  </p:clrMapOvr>
  <p:transition spd="med">
    <p:pull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6" name="Tijdelijke aanduiding voor inhoud 5" descr="Afbeelding met tekst&#10;&#10;Automatisch gegenereerde beschrijving">
            <a:extLst>
              <a:ext uri="{FF2B5EF4-FFF2-40B4-BE49-F238E27FC236}">
                <a16:creationId xmlns:a16="http://schemas.microsoft.com/office/drawing/2014/main" id="{0B8287D0-6C8B-71CC-95E9-0E7AA046B4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776701"/>
      </p:ext>
    </p:extLst>
  </p:cSld>
  <p:clrMapOvr>
    <a:masterClrMapping/>
  </p:clrMapOvr>
  <p:transition spd="med">
    <p:pull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C541B88-1AE9-40C3-AFD5-967787C197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5F17139-31EE-46AC-B04F-DBBD852DD6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890596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D23743B-5DE6-A7B7-5D5F-37BC7489D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95697"/>
            <a:ext cx="3200400" cy="4238118"/>
          </a:xfrm>
        </p:spPr>
        <p:txBody>
          <a:bodyPr>
            <a:normAutofit/>
          </a:bodyPr>
          <a:lstStyle/>
          <a:p>
            <a:r>
              <a:rPr lang="nl-NL" i="1">
                <a:solidFill>
                  <a:schemeClr val="bg1"/>
                </a:solidFill>
                <a:latin typeface="Sitka Heading Semibold"/>
                <a:cs typeface="Calibri Light"/>
              </a:rPr>
              <a:t>Sprint 1 backlog</a:t>
            </a:r>
            <a:endParaRPr lang="nl-NL" i="1">
              <a:solidFill>
                <a:schemeClr val="bg1"/>
              </a:solidFill>
              <a:latin typeface="Sitka Heading Semibold"/>
            </a:endParaRPr>
          </a:p>
        </p:txBody>
      </p:sp>
      <p:grpSp>
        <p:nvGrpSpPr>
          <p:cNvPr id="13" name="Graphic 38">
            <a:extLst>
              <a:ext uri="{FF2B5EF4-FFF2-40B4-BE49-F238E27FC236}">
                <a16:creationId xmlns:a16="http://schemas.microsoft.com/office/drawing/2014/main" id="{7CF625D3-71A3-4F30-A096-8EF334E959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02912"/>
            <a:ext cx="1910252" cy="709660"/>
            <a:chOff x="2267504" y="2540250"/>
            <a:chExt cx="1990951" cy="739640"/>
          </a:xfrm>
          <a:solidFill>
            <a:schemeClr val="bg1"/>
          </a:solidFill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6754E2F-F56E-4BA3-99DD-8EBF110E34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24A69059-7C49-49C6-B071-F2A9B558E0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7" name="Oval 16">
            <a:extLst>
              <a:ext uri="{FF2B5EF4-FFF2-40B4-BE49-F238E27FC236}">
                <a16:creationId xmlns:a16="http://schemas.microsoft.com/office/drawing/2014/main" id="{89D16701-DA76-4F72-BB63-E2C3FFBDFE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6260" y="4752208"/>
            <a:ext cx="365021" cy="365021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CC28BE1-9DC6-43FE-9582-39F091098D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6260" y="4752208"/>
            <a:ext cx="365021" cy="365021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21" name="Graphic 4">
            <a:extLst>
              <a:ext uri="{FF2B5EF4-FFF2-40B4-BE49-F238E27FC236}">
                <a16:creationId xmlns:a16="http://schemas.microsoft.com/office/drawing/2014/main" id="{AF9AF3F3-CE0C-4125-BDD7-346487FA0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109667" y="5539934"/>
            <a:ext cx="975169" cy="975171"/>
            <a:chOff x="5829300" y="3162300"/>
            <a:chExt cx="532256" cy="532257"/>
          </a:xfrm>
          <a:solidFill>
            <a:schemeClr val="bg1"/>
          </a:solidFill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31DFBFA-CF4D-4940-9086-26F83E5C6B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27854033-BD20-4C77-8C5B-048F4B3BDD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BC93AA74-BEB3-444F-835B-7AA6ECE617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F00DF1C9-6952-4704-B8B3-95406E18E4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B34783FD-297C-40D2-964B-DBAE4DE283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E621623-0357-4FD5-A1AC-4005010259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024F346E-10A0-458F-A9CA-8C0079472F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7937A2F7-01A9-47F3-BED6-B61D998408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5B44DAF8-5073-441A-82E1-180385D35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52B0413D-0E36-4A90-8E6A-9EDC676A60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6059ECF-0D50-48AD-B67A-645EC29D3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B394906F-6BF2-447E-9886-F12708E128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A45EB96B-215A-4EBF-A594-2B08222339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aphicFrame>
        <p:nvGraphicFramePr>
          <p:cNvPr id="5" name="Tijdelijke aanduiding voor inhoud 2">
            <a:extLst>
              <a:ext uri="{FF2B5EF4-FFF2-40B4-BE49-F238E27FC236}">
                <a16:creationId xmlns:a16="http://schemas.microsoft.com/office/drawing/2014/main" id="{CE7CD67D-2603-E1ED-816A-EC81EC5B658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90994476"/>
              </p:ext>
            </p:extLst>
          </p:nvPr>
        </p:nvGraphicFramePr>
        <p:xfrm>
          <a:off x="5484139" y="477540"/>
          <a:ext cx="6301601" cy="58788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40215684"/>
      </p:ext>
    </p:extLst>
  </p:cSld>
  <p:clrMapOvr>
    <a:masterClrMapping/>
  </p:clrMapOvr>
  <p:transition spd="med">
    <p:pull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8">
            <a:extLst>
              <a:ext uri="{FF2B5EF4-FFF2-40B4-BE49-F238E27FC236}">
                <a16:creationId xmlns:a16="http://schemas.microsoft.com/office/drawing/2014/main" id="{6F40FBDA-CEB1-40F0-9AB9-BD9C402D70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76C726FD-1974-931E-4498-D5651D246D9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5000"/>
          </a:blip>
          <a:srcRect t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344D4FE-ABEF-4230-9E4E-AD5782FC7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noFill/>
          <a:ln w="9525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B3436EC-629A-99AB-6BC7-46DF07B059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69532" y="1695576"/>
            <a:ext cx="8652938" cy="2857191"/>
          </a:xfrm>
        </p:spPr>
        <p:txBody>
          <a:bodyPr anchor="ctr">
            <a:normAutofit/>
          </a:bodyPr>
          <a:lstStyle/>
          <a:p>
            <a:r>
              <a:rPr lang="nl-NL" sz="8000" i="1">
                <a:latin typeface="Sitka Heading Semibold"/>
                <a:cs typeface="Calibri Light"/>
              </a:rPr>
              <a:t>Interactieve speeltuin sprint 1</a:t>
            </a:r>
            <a:endParaRPr lang="nl-NL" sz="8000" i="1">
              <a:latin typeface="Sitka Heading Semibold"/>
            </a:endParaRP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689BB66E-20ED-095C-9BED-9A3305702E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69532" y="4623127"/>
            <a:ext cx="8655200" cy="45720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nl-NL" sz="1300" b="1">
                <a:ea typeface="+mn-lt"/>
                <a:cs typeface="+mn-lt"/>
              </a:rPr>
              <a:t>Fien Schoorl, Halil Dogan, Nola Houtzager, Marjolein Hokkeling,  Vinicius Vieira De Sousa, Matthijs Jurriaans.</a:t>
            </a:r>
            <a:endParaRPr lang="nl-NL" sz="1300">
              <a:ea typeface="+mn-lt"/>
              <a:cs typeface="+mn-lt"/>
            </a:endParaRPr>
          </a:p>
          <a:p>
            <a:endParaRPr lang="nl-NL" sz="1300">
              <a:cs typeface="Calibri"/>
            </a:endParaRPr>
          </a:p>
          <a:p>
            <a:endParaRPr lang="nl-NL" sz="1300">
              <a:cs typeface="Calibri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325F979-D3F9-4926-81B7-7ACCB31A50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9525" cap="sq" cmpd="sng" algn="ctr">
            <a:solidFill>
              <a:schemeClr val="tx1">
                <a:lumMod val="75000"/>
                <a:lumOff val="25000"/>
                <a:alpha val="80000"/>
              </a:schemeClr>
            </a:solidFill>
            <a:prstDash val="solid"/>
            <a:miter lim="800000"/>
          </a:ln>
          <a:effectLst/>
        </p:spPr>
      </p:sp>
    </p:spTree>
    <p:extLst>
      <p:ext uri="{BB962C8B-B14F-4D97-AF65-F5344CB8AC3E}">
        <p14:creationId xmlns:p14="http://schemas.microsoft.com/office/powerpoint/2010/main" val="41461081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4B597B0-2CB9-D10D-8034-E5F585F33B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8454" y="1360481"/>
            <a:ext cx="4605340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>
                <a:solidFill>
                  <a:schemeClr val="bg1"/>
                </a:solidFill>
              </a:rPr>
              <a:t>Definitieve visuals</a:t>
            </a:r>
          </a:p>
        </p:txBody>
      </p:sp>
      <p:pic>
        <p:nvPicPr>
          <p:cNvPr id="4" name="Afbeelding 4" descr="Afbeelding met tekst, lucht&#10;&#10;Automatisch gegenereerde beschrijving">
            <a:extLst>
              <a:ext uri="{FF2B5EF4-FFF2-40B4-BE49-F238E27FC236}">
                <a16:creationId xmlns:a16="http://schemas.microsoft.com/office/drawing/2014/main" id="{44BB1FD8-7700-C0A7-4F7D-98362BC7BFC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l="16661" r="9736" b="-2"/>
          <a:stretch/>
        </p:blipFill>
        <p:spPr>
          <a:xfrm>
            <a:off x="5800734" y="1057275"/>
            <a:ext cx="5917401" cy="474345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84C2E9E-0B5D-4B5F-9A1F-70EBDCE390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2461" y="1197769"/>
            <a:ext cx="10987078" cy="4462463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017714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198A99E-7B5D-18FA-72BE-0A2707911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69925"/>
            <a:ext cx="4508946" cy="132556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37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Bestellijst &amp; kostenverantwoording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26210" y="2026340"/>
            <a:ext cx="522093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kstvak 3">
            <a:extLst>
              <a:ext uri="{FF2B5EF4-FFF2-40B4-BE49-F238E27FC236}">
                <a16:creationId xmlns:a16="http://schemas.microsoft.com/office/drawing/2014/main" id="{F9633D2A-3BF5-9472-2A91-5D55B4DB4740}"/>
              </a:ext>
            </a:extLst>
          </p:cNvPr>
          <p:cNvSpPr txBox="1"/>
          <p:nvPr/>
        </p:nvSpPr>
        <p:spPr>
          <a:xfrm>
            <a:off x="1392667" y="2398957"/>
            <a:ext cx="9406666" cy="3526144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bg1"/>
                </a:solidFill>
              </a:rPr>
              <a:t>Bestellijst;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>
              <a:solidFill>
                <a:schemeClr val="bg1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9DD005C1-8C51-42D6-9BEE-B9B838497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700212"/>
      </p:ext>
    </p:extLst>
  </p:cSld>
  <p:clrMapOvr>
    <a:masterClrMapping/>
  </p:clrMapOvr>
  <p:transition spd="med">
    <p:pull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8">
            <a:extLst>
              <a:ext uri="{FF2B5EF4-FFF2-40B4-BE49-F238E27FC236}">
                <a16:creationId xmlns:a16="http://schemas.microsoft.com/office/drawing/2014/main" id="{58153EC8-8E01-4D70-B575-24ABD35A11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638812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4B597B0-2CB9-D10D-8034-E5F585F33B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460" y="350239"/>
            <a:ext cx="4806184" cy="1555183"/>
          </a:xfrm>
          <a:noFill/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5400" err="1">
                <a:solidFill>
                  <a:schemeClr val="bg1"/>
                </a:solidFill>
                <a:latin typeface="Sitka Heading Semibold"/>
              </a:rPr>
              <a:t>Voorstel</a:t>
            </a:r>
            <a:r>
              <a:rPr lang="en-US" sz="5400">
                <a:solidFill>
                  <a:schemeClr val="bg1"/>
                </a:solidFill>
                <a:latin typeface="Sitka Heading Semibold"/>
              </a:rPr>
              <a:t> </a:t>
            </a:r>
            <a:r>
              <a:rPr lang="en-US" sz="5400" err="1">
                <a:solidFill>
                  <a:schemeClr val="bg1"/>
                </a:solidFill>
                <a:latin typeface="Sitka Heading Semibold"/>
              </a:rPr>
              <a:t>videomapping</a:t>
            </a:r>
            <a:endParaRPr lang="en-US" sz="5400">
              <a:solidFill>
                <a:schemeClr val="bg1"/>
              </a:solidFill>
              <a:latin typeface="Sitka Heading Semibold"/>
            </a:endParaRPr>
          </a:p>
        </p:txBody>
      </p:sp>
      <p:pic>
        <p:nvPicPr>
          <p:cNvPr id="4" name="Afbeelding 4" descr="Afbeelding met galerie, binnen, fotolijstje, schilderij&#10;&#10;Automatisch gegenereerde beschrijving">
            <a:extLst>
              <a:ext uri="{FF2B5EF4-FFF2-40B4-BE49-F238E27FC236}">
                <a16:creationId xmlns:a16="http://schemas.microsoft.com/office/drawing/2014/main" id="{65AEEF1D-BE93-A31B-EDE0-9DC5A019E8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4527"/>
          <a:stretch/>
        </p:blipFill>
        <p:spPr>
          <a:xfrm>
            <a:off x="6095999" y="10"/>
            <a:ext cx="6105655" cy="6857990"/>
          </a:xfrm>
          <a:prstGeom prst="rect">
            <a:avLst/>
          </a:prstGeom>
        </p:spPr>
      </p:pic>
      <p:sp>
        <p:nvSpPr>
          <p:cNvPr id="6" name="Tekstvak 5">
            <a:extLst>
              <a:ext uri="{FF2B5EF4-FFF2-40B4-BE49-F238E27FC236}">
                <a16:creationId xmlns:a16="http://schemas.microsoft.com/office/drawing/2014/main" id="{D4FFD2B0-47E5-9059-9DD1-2E90842DD3C9}"/>
              </a:ext>
            </a:extLst>
          </p:cNvPr>
          <p:cNvSpPr txBox="1"/>
          <p:nvPr/>
        </p:nvSpPr>
        <p:spPr>
          <a:xfrm>
            <a:off x="774290" y="2204707"/>
            <a:ext cx="5073268" cy="186204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nl-NL" sz="2300">
                <a:solidFill>
                  <a:schemeClr val="bg1"/>
                </a:solidFill>
                <a:latin typeface="Sitka Heading Semibold"/>
                <a:cs typeface="Calibri"/>
              </a:rPr>
              <a:t>- Lijst of schilderij kopen.</a:t>
            </a:r>
          </a:p>
          <a:p>
            <a:r>
              <a:rPr lang="nl-NL" sz="2300">
                <a:solidFill>
                  <a:schemeClr val="bg1"/>
                </a:solidFill>
                <a:latin typeface="Sitka Heading Semibold"/>
                <a:cs typeface="Calibri"/>
              </a:rPr>
              <a:t>- Projector in de pilaar verwerken.</a:t>
            </a:r>
          </a:p>
          <a:p>
            <a:r>
              <a:rPr lang="nl-NL" sz="2300">
                <a:solidFill>
                  <a:schemeClr val="bg1"/>
                </a:solidFill>
                <a:latin typeface="Sitka Heading Semibold"/>
                <a:cs typeface="Calibri"/>
              </a:rPr>
              <a:t>- Schilderij laten bewegen, knipperen of kleuren laten veranderen.</a:t>
            </a:r>
          </a:p>
          <a:p>
            <a:endParaRPr lang="nl-NL" sz="2300">
              <a:solidFill>
                <a:schemeClr val="bg1"/>
              </a:solidFill>
              <a:latin typeface="Sitka Heading Semibold"/>
              <a:cs typeface="Calibri"/>
            </a:endParaRPr>
          </a:p>
        </p:txBody>
      </p:sp>
      <p:sp>
        <p:nvSpPr>
          <p:cNvPr id="16" name="Rechthoek 15">
            <a:extLst>
              <a:ext uri="{FF2B5EF4-FFF2-40B4-BE49-F238E27FC236}">
                <a16:creationId xmlns:a16="http://schemas.microsoft.com/office/drawing/2014/main" id="{51104287-0E33-3D4D-A228-6E8B6476F149}"/>
              </a:ext>
            </a:extLst>
          </p:cNvPr>
          <p:cNvSpPr/>
          <p:nvPr/>
        </p:nvSpPr>
        <p:spPr>
          <a:xfrm>
            <a:off x="776111" y="4115741"/>
            <a:ext cx="1006591" cy="248355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grpSp>
        <p:nvGrpSpPr>
          <p:cNvPr id="20" name="Groep 19">
            <a:extLst>
              <a:ext uri="{FF2B5EF4-FFF2-40B4-BE49-F238E27FC236}">
                <a16:creationId xmlns:a16="http://schemas.microsoft.com/office/drawing/2014/main" id="{A7B7DF54-7C93-1613-EC64-95E8EE2E912B}"/>
              </a:ext>
            </a:extLst>
          </p:cNvPr>
          <p:cNvGrpSpPr/>
          <p:nvPr/>
        </p:nvGrpSpPr>
        <p:grpSpPr>
          <a:xfrm>
            <a:off x="973666" y="4746036"/>
            <a:ext cx="620888" cy="413925"/>
            <a:chOff x="2215444" y="4642555"/>
            <a:chExt cx="620888" cy="413925"/>
          </a:xfrm>
        </p:grpSpPr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8D311DF4-E101-B10E-DBCC-E59B84C62C49}"/>
                </a:ext>
              </a:extLst>
            </p:cNvPr>
            <p:cNvSpPr/>
            <p:nvPr/>
          </p:nvSpPr>
          <p:spPr>
            <a:xfrm>
              <a:off x="2215444" y="4642555"/>
              <a:ext cx="620888" cy="413925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C439973D-A7AD-606F-3834-19A8A5674157}"/>
                </a:ext>
              </a:extLst>
            </p:cNvPr>
            <p:cNvSpPr/>
            <p:nvPr/>
          </p:nvSpPr>
          <p:spPr>
            <a:xfrm>
              <a:off x="2460037" y="4689592"/>
              <a:ext cx="310444" cy="31044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879071F5-92E0-3FFC-77FD-6EFB87CB424B}"/>
                </a:ext>
              </a:extLst>
            </p:cNvPr>
            <p:cNvSpPr/>
            <p:nvPr/>
          </p:nvSpPr>
          <p:spPr>
            <a:xfrm>
              <a:off x="2290703" y="4717815"/>
              <a:ext cx="103481" cy="253999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  <p:cxnSp>
        <p:nvCxnSpPr>
          <p:cNvPr id="27" name="Rechte verbindingslijn met pijl 26">
            <a:extLst>
              <a:ext uri="{FF2B5EF4-FFF2-40B4-BE49-F238E27FC236}">
                <a16:creationId xmlns:a16="http://schemas.microsoft.com/office/drawing/2014/main" id="{F37D68A8-B95B-662A-2EF6-DA5A2306E139}"/>
              </a:ext>
            </a:extLst>
          </p:cNvPr>
          <p:cNvCxnSpPr/>
          <p:nvPr/>
        </p:nvCxnSpPr>
        <p:spPr>
          <a:xfrm flipV="1">
            <a:off x="1341379" y="3944409"/>
            <a:ext cx="2974622" cy="816561"/>
          </a:xfrm>
          <a:prstGeom prst="straightConnector1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Rechte verbindingslijn met pijl 27">
            <a:extLst>
              <a:ext uri="{FF2B5EF4-FFF2-40B4-BE49-F238E27FC236}">
                <a16:creationId xmlns:a16="http://schemas.microsoft.com/office/drawing/2014/main" id="{6BAD237B-996F-0672-3953-8F8AD005123E}"/>
              </a:ext>
            </a:extLst>
          </p:cNvPr>
          <p:cNvCxnSpPr>
            <a:cxnSpLocks/>
          </p:cNvCxnSpPr>
          <p:nvPr/>
        </p:nvCxnSpPr>
        <p:spPr>
          <a:xfrm>
            <a:off x="1284935" y="5146674"/>
            <a:ext cx="3040474" cy="980254"/>
          </a:xfrm>
          <a:prstGeom prst="straightConnector1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Rechte verbindingslijn met pijl 28">
            <a:extLst>
              <a:ext uri="{FF2B5EF4-FFF2-40B4-BE49-F238E27FC236}">
                <a16:creationId xmlns:a16="http://schemas.microsoft.com/office/drawing/2014/main" id="{1E532E4D-975C-BEE4-3638-D1FE54DAB09C}"/>
              </a:ext>
            </a:extLst>
          </p:cNvPr>
          <p:cNvCxnSpPr>
            <a:cxnSpLocks/>
          </p:cNvCxnSpPr>
          <p:nvPr/>
        </p:nvCxnSpPr>
        <p:spPr>
          <a:xfrm flipH="1" flipV="1">
            <a:off x="4325408" y="3906780"/>
            <a:ext cx="7526" cy="2237079"/>
          </a:xfrm>
          <a:prstGeom prst="straightConnector1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4554513"/>
      </p:ext>
    </p:extLst>
  </p:cSld>
  <p:clrMapOvr>
    <a:masterClrMapping/>
  </p:clrMapOvr>
  <p:transition spd="med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Rectangle 7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1" name="Oval 9">
            <a:extLst>
              <a:ext uri="{FF2B5EF4-FFF2-40B4-BE49-F238E27FC236}">
                <a16:creationId xmlns:a16="http://schemas.microsoft.com/office/drawing/2014/main" id="{A99050EE-26AF-4253-BD50-F0FCD965A8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0284" y="575361"/>
            <a:ext cx="5707277" cy="5707277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75AB02A-3FEF-E654-B37F-B46E420F19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48452"/>
            <a:ext cx="4974771" cy="3587786"/>
          </a:xfrm>
        </p:spPr>
        <p:txBody>
          <a:bodyPr>
            <a:normAutofit/>
          </a:bodyPr>
          <a:lstStyle/>
          <a:p>
            <a:pPr algn="ctr"/>
            <a:r>
              <a:rPr lang="nl-NL">
                <a:solidFill>
                  <a:schemeClr val="bg1"/>
                </a:solidFill>
                <a:cs typeface="Calibri Light"/>
              </a:rPr>
              <a:t>inhoud</a:t>
            </a:r>
            <a:endParaRPr lang="nl-NL">
              <a:solidFill>
                <a:schemeClr val="bg1"/>
              </a:solidFill>
            </a:endParaRPr>
          </a:p>
        </p:txBody>
      </p:sp>
      <p:grpSp>
        <p:nvGrpSpPr>
          <p:cNvPr id="362" name="Graphic 190">
            <a:extLst>
              <a:ext uri="{FF2B5EF4-FFF2-40B4-BE49-F238E27FC236}">
                <a16:creationId xmlns:a16="http://schemas.microsoft.com/office/drawing/2014/main" id="{00E015F5-1A99-4E40-BC3D-770780299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93117" y="1193254"/>
            <a:ext cx="1291642" cy="429215"/>
            <a:chOff x="2504802" y="1755501"/>
            <a:chExt cx="1598829" cy="531293"/>
          </a:xfrm>
          <a:solidFill>
            <a:schemeClr val="bg1"/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FE6F571-2BB7-46DA-A3D9-B32ADDC16A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2113855"/>
              <a:ext cx="1598614" cy="172939"/>
            </a:xfrm>
            <a:custGeom>
              <a:avLst/>
              <a:gdLst>
                <a:gd name="connsiteX0" fmla="*/ 1248648 w 1598614"/>
                <a:gd name="connsiteY0" fmla="*/ 172939 h 172939"/>
                <a:gd name="connsiteX1" fmla="*/ 1123031 w 1598614"/>
                <a:gd name="connsiteY1" fmla="*/ 92708 h 172939"/>
                <a:gd name="connsiteX2" fmla="*/ 1024085 w 1598614"/>
                <a:gd name="connsiteY2" fmla="*/ 29469 h 172939"/>
                <a:gd name="connsiteX3" fmla="*/ 925140 w 1598614"/>
                <a:gd name="connsiteY3" fmla="*/ 92708 h 172939"/>
                <a:gd name="connsiteX4" fmla="*/ 799522 w 1598614"/>
                <a:gd name="connsiteY4" fmla="*/ 172939 h 172939"/>
                <a:gd name="connsiteX5" fmla="*/ 799522 w 1598614"/>
                <a:gd name="connsiteY5" fmla="*/ 172939 h 172939"/>
                <a:gd name="connsiteX6" fmla="*/ 673905 w 1598614"/>
                <a:gd name="connsiteY6" fmla="*/ 92708 h 172939"/>
                <a:gd name="connsiteX7" fmla="*/ 574959 w 1598614"/>
                <a:gd name="connsiteY7" fmla="*/ 29469 h 172939"/>
                <a:gd name="connsiteX8" fmla="*/ 476014 w 1598614"/>
                <a:gd name="connsiteY8" fmla="*/ 92708 h 172939"/>
                <a:gd name="connsiteX9" fmla="*/ 350396 w 1598614"/>
                <a:gd name="connsiteY9" fmla="*/ 172939 h 172939"/>
                <a:gd name="connsiteX10" fmla="*/ 224778 w 1598614"/>
                <a:gd name="connsiteY10" fmla="*/ 92708 h 172939"/>
                <a:gd name="connsiteX11" fmla="*/ 125833 w 1598614"/>
                <a:gd name="connsiteY11" fmla="*/ 29469 h 172939"/>
                <a:gd name="connsiteX12" fmla="*/ 26887 w 1598614"/>
                <a:gd name="connsiteY12" fmla="*/ 92708 h 172939"/>
                <a:gd name="connsiteX13" fmla="*/ 0 w 1598614"/>
                <a:gd name="connsiteY13" fmla="*/ 80232 h 172939"/>
                <a:gd name="connsiteX14" fmla="*/ 125618 w 1598614"/>
                <a:gd name="connsiteY14" fmla="*/ 0 h 172939"/>
                <a:gd name="connsiteX15" fmla="*/ 251235 w 1598614"/>
                <a:gd name="connsiteY15" fmla="*/ 80232 h 172939"/>
                <a:gd name="connsiteX16" fmla="*/ 350181 w 1598614"/>
                <a:gd name="connsiteY16" fmla="*/ 143471 h 172939"/>
                <a:gd name="connsiteX17" fmla="*/ 449126 w 1598614"/>
                <a:gd name="connsiteY17" fmla="*/ 80232 h 172939"/>
                <a:gd name="connsiteX18" fmla="*/ 574744 w 1598614"/>
                <a:gd name="connsiteY18" fmla="*/ 0 h 172939"/>
                <a:gd name="connsiteX19" fmla="*/ 700362 w 1598614"/>
                <a:gd name="connsiteY19" fmla="*/ 80232 h 172939"/>
                <a:gd name="connsiteX20" fmla="*/ 799307 w 1598614"/>
                <a:gd name="connsiteY20" fmla="*/ 143471 h 172939"/>
                <a:gd name="connsiteX21" fmla="*/ 799307 w 1598614"/>
                <a:gd name="connsiteY21" fmla="*/ 143471 h 172939"/>
                <a:gd name="connsiteX22" fmla="*/ 898253 w 1598614"/>
                <a:gd name="connsiteY22" fmla="*/ 80232 h 172939"/>
                <a:gd name="connsiteX23" fmla="*/ 1023870 w 1598614"/>
                <a:gd name="connsiteY23" fmla="*/ 0 h 172939"/>
                <a:gd name="connsiteX24" fmla="*/ 1149488 w 1598614"/>
                <a:gd name="connsiteY24" fmla="*/ 80232 h 172939"/>
                <a:gd name="connsiteX25" fmla="*/ 1248433 w 1598614"/>
                <a:gd name="connsiteY25" fmla="*/ 143471 h 172939"/>
                <a:gd name="connsiteX26" fmla="*/ 1347379 w 1598614"/>
                <a:gd name="connsiteY26" fmla="*/ 80232 h 172939"/>
                <a:gd name="connsiteX27" fmla="*/ 1472997 w 1598614"/>
                <a:gd name="connsiteY27" fmla="*/ 0 h 172939"/>
                <a:gd name="connsiteX28" fmla="*/ 1598614 w 1598614"/>
                <a:gd name="connsiteY28" fmla="*/ 80232 h 172939"/>
                <a:gd name="connsiteX29" fmla="*/ 1571942 w 1598614"/>
                <a:gd name="connsiteY29" fmla="*/ 92708 h 172939"/>
                <a:gd name="connsiteX30" fmla="*/ 1472997 w 1598614"/>
                <a:gd name="connsiteY30" fmla="*/ 29469 h 172939"/>
                <a:gd name="connsiteX31" fmla="*/ 1374051 w 1598614"/>
                <a:gd name="connsiteY31" fmla="*/ 92708 h 172939"/>
                <a:gd name="connsiteX32" fmla="*/ 1248648 w 1598614"/>
                <a:gd name="connsiteY32" fmla="*/ 172939 h 172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614" h="172939">
                  <a:moveTo>
                    <a:pt x="1248648" y="172939"/>
                  </a:moveTo>
                  <a:cubicBezTo>
                    <a:pt x="1194229" y="172939"/>
                    <a:pt x="1146046" y="142180"/>
                    <a:pt x="1123031" y="92708"/>
                  </a:cubicBezTo>
                  <a:cubicBezTo>
                    <a:pt x="1104962" y="53775"/>
                    <a:pt x="1067105" y="29469"/>
                    <a:pt x="1024085" y="29469"/>
                  </a:cubicBezTo>
                  <a:cubicBezTo>
                    <a:pt x="981066" y="29469"/>
                    <a:pt x="943208" y="53775"/>
                    <a:pt x="925140" y="92708"/>
                  </a:cubicBezTo>
                  <a:cubicBezTo>
                    <a:pt x="902124" y="142180"/>
                    <a:pt x="853942" y="172939"/>
                    <a:pt x="799522" y="172939"/>
                  </a:cubicBezTo>
                  <a:cubicBezTo>
                    <a:pt x="799522" y="172939"/>
                    <a:pt x="799522" y="172939"/>
                    <a:pt x="799522" y="172939"/>
                  </a:cubicBezTo>
                  <a:cubicBezTo>
                    <a:pt x="744887" y="172939"/>
                    <a:pt x="696920" y="142180"/>
                    <a:pt x="673905" y="92708"/>
                  </a:cubicBezTo>
                  <a:cubicBezTo>
                    <a:pt x="655836" y="53775"/>
                    <a:pt x="617979" y="29469"/>
                    <a:pt x="574959" y="29469"/>
                  </a:cubicBezTo>
                  <a:cubicBezTo>
                    <a:pt x="531939" y="29469"/>
                    <a:pt x="494082" y="53775"/>
                    <a:pt x="476014" y="92708"/>
                  </a:cubicBezTo>
                  <a:cubicBezTo>
                    <a:pt x="452998" y="142180"/>
                    <a:pt x="405031" y="172939"/>
                    <a:pt x="350396" y="172939"/>
                  </a:cubicBezTo>
                  <a:cubicBezTo>
                    <a:pt x="295976" y="172939"/>
                    <a:pt x="247794" y="142180"/>
                    <a:pt x="224778" y="92708"/>
                  </a:cubicBezTo>
                  <a:cubicBezTo>
                    <a:pt x="206710" y="53775"/>
                    <a:pt x="168853" y="29469"/>
                    <a:pt x="125833" y="29469"/>
                  </a:cubicBezTo>
                  <a:cubicBezTo>
                    <a:pt x="82813" y="29469"/>
                    <a:pt x="44956" y="53775"/>
                    <a:pt x="26887" y="92708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268" y="30759"/>
                    <a:pt x="969235" y="0"/>
                    <a:pt x="1023870" y="0"/>
                  </a:cubicBezTo>
                  <a:cubicBezTo>
                    <a:pt x="1078505" y="0"/>
                    <a:pt x="1126472" y="30759"/>
                    <a:pt x="1149488" y="80232"/>
                  </a:cubicBezTo>
                  <a:cubicBezTo>
                    <a:pt x="1167556" y="119165"/>
                    <a:pt x="1205414" y="143471"/>
                    <a:pt x="1248433" y="143471"/>
                  </a:cubicBezTo>
                  <a:cubicBezTo>
                    <a:pt x="1291453" y="143471"/>
                    <a:pt x="1329311" y="119165"/>
                    <a:pt x="1347379" y="80232"/>
                  </a:cubicBezTo>
                  <a:cubicBezTo>
                    <a:pt x="1370394" y="30759"/>
                    <a:pt x="1418361" y="0"/>
                    <a:pt x="1472997" y="0"/>
                  </a:cubicBezTo>
                  <a:cubicBezTo>
                    <a:pt x="1527632" y="0"/>
                    <a:pt x="1575814" y="30759"/>
                    <a:pt x="1598614" y="80232"/>
                  </a:cubicBezTo>
                  <a:lnTo>
                    <a:pt x="1571942" y="92708"/>
                  </a:lnTo>
                  <a:cubicBezTo>
                    <a:pt x="1553874" y="53775"/>
                    <a:pt x="1515801" y="29469"/>
                    <a:pt x="1472997" y="29469"/>
                  </a:cubicBezTo>
                  <a:cubicBezTo>
                    <a:pt x="1429977" y="29469"/>
                    <a:pt x="1392119" y="53775"/>
                    <a:pt x="1374051" y="92708"/>
                  </a:cubicBezTo>
                  <a:cubicBezTo>
                    <a:pt x="1351251" y="142180"/>
                    <a:pt x="1303069" y="172939"/>
                    <a:pt x="1248648" y="172939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3" name="Freeform: Shape 13">
              <a:extLst>
                <a:ext uri="{FF2B5EF4-FFF2-40B4-BE49-F238E27FC236}">
                  <a16:creationId xmlns:a16="http://schemas.microsoft.com/office/drawing/2014/main" id="{A905CC16-753C-4B9F-B3E2-C456795AE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1755501"/>
              <a:ext cx="1598829" cy="172724"/>
            </a:xfrm>
            <a:custGeom>
              <a:avLst/>
              <a:gdLst>
                <a:gd name="connsiteX0" fmla="*/ 1248648 w 1598829"/>
                <a:gd name="connsiteY0" fmla="*/ 172724 h 172724"/>
                <a:gd name="connsiteX1" fmla="*/ 1123031 w 1598829"/>
                <a:gd name="connsiteY1" fmla="*/ 92492 h 172724"/>
                <a:gd name="connsiteX2" fmla="*/ 1024085 w 1598829"/>
                <a:gd name="connsiteY2" fmla="*/ 29253 h 172724"/>
                <a:gd name="connsiteX3" fmla="*/ 925140 w 1598829"/>
                <a:gd name="connsiteY3" fmla="*/ 92492 h 172724"/>
                <a:gd name="connsiteX4" fmla="*/ 799522 w 1598829"/>
                <a:gd name="connsiteY4" fmla="*/ 172724 h 172724"/>
                <a:gd name="connsiteX5" fmla="*/ 799522 w 1598829"/>
                <a:gd name="connsiteY5" fmla="*/ 172724 h 172724"/>
                <a:gd name="connsiteX6" fmla="*/ 673905 w 1598829"/>
                <a:gd name="connsiteY6" fmla="*/ 92492 h 172724"/>
                <a:gd name="connsiteX7" fmla="*/ 574959 w 1598829"/>
                <a:gd name="connsiteY7" fmla="*/ 29253 h 172724"/>
                <a:gd name="connsiteX8" fmla="*/ 476014 w 1598829"/>
                <a:gd name="connsiteY8" fmla="*/ 92492 h 172724"/>
                <a:gd name="connsiteX9" fmla="*/ 350396 w 1598829"/>
                <a:gd name="connsiteY9" fmla="*/ 172724 h 172724"/>
                <a:gd name="connsiteX10" fmla="*/ 224778 w 1598829"/>
                <a:gd name="connsiteY10" fmla="*/ 92492 h 172724"/>
                <a:gd name="connsiteX11" fmla="*/ 125833 w 1598829"/>
                <a:gd name="connsiteY11" fmla="*/ 29253 h 172724"/>
                <a:gd name="connsiteX12" fmla="*/ 26887 w 1598829"/>
                <a:gd name="connsiteY12" fmla="*/ 92492 h 172724"/>
                <a:gd name="connsiteX13" fmla="*/ 0 w 1598829"/>
                <a:gd name="connsiteY13" fmla="*/ 80232 h 172724"/>
                <a:gd name="connsiteX14" fmla="*/ 125618 w 1598829"/>
                <a:gd name="connsiteY14" fmla="*/ 0 h 172724"/>
                <a:gd name="connsiteX15" fmla="*/ 251235 w 1598829"/>
                <a:gd name="connsiteY15" fmla="*/ 80232 h 172724"/>
                <a:gd name="connsiteX16" fmla="*/ 350181 w 1598829"/>
                <a:gd name="connsiteY16" fmla="*/ 143471 h 172724"/>
                <a:gd name="connsiteX17" fmla="*/ 449126 w 1598829"/>
                <a:gd name="connsiteY17" fmla="*/ 80232 h 172724"/>
                <a:gd name="connsiteX18" fmla="*/ 574744 w 1598829"/>
                <a:gd name="connsiteY18" fmla="*/ 0 h 172724"/>
                <a:gd name="connsiteX19" fmla="*/ 700362 w 1598829"/>
                <a:gd name="connsiteY19" fmla="*/ 80232 h 172724"/>
                <a:gd name="connsiteX20" fmla="*/ 799307 w 1598829"/>
                <a:gd name="connsiteY20" fmla="*/ 143471 h 172724"/>
                <a:gd name="connsiteX21" fmla="*/ 799307 w 1598829"/>
                <a:gd name="connsiteY21" fmla="*/ 143471 h 172724"/>
                <a:gd name="connsiteX22" fmla="*/ 898253 w 1598829"/>
                <a:gd name="connsiteY22" fmla="*/ 80232 h 172724"/>
                <a:gd name="connsiteX23" fmla="*/ 1024085 w 1598829"/>
                <a:gd name="connsiteY23" fmla="*/ 0 h 172724"/>
                <a:gd name="connsiteX24" fmla="*/ 1149703 w 1598829"/>
                <a:gd name="connsiteY24" fmla="*/ 80232 h 172724"/>
                <a:gd name="connsiteX25" fmla="*/ 1248648 w 1598829"/>
                <a:gd name="connsiteY25" fmla="*/ 143471 h 172724"/>
                <a:gd name="connsiteX26" fmla="*/ 1347594 w 1598829"/>
                <a:gd name="connsiteY26" fmla="*/ 80232 h 172724"/>
                <a:gd name="connsiteX27" fmla="*/ 1473212 w 1598829"/>
                <a:gd name="connsiteY27" fmla="*/ 0 h 172724"/>
                <a:gd name="connsiteX28" fmla="*/ 1598829 w 1598829"/>
                <a:gd name="connsiteY28" fmla="*/ 80232 h 172724"/>
                <a:gd name="connsiteX29" fmla="*/ 1572157 w 1598829"/>
                <a:gd name="connsiteY29" fmla="*/ 92492 h 172724"/>
                <a:gd name="connsiteX30" fmla="*/ 1473212 w 1598829"/>
                <a:gd name="connsiteY30" fmla="*/ 29253 h 172724"/>
                <a:gd name="connsiteX31" fmla="*/ 1374266 w 1598829"/>
                <a:gd name="connsiteY31" fmla="*/ 92492 h 172724"/>
                <a:gd name="connsiteX32" fmla="*/ 1248648 w 1598829"/>
                <a:gd name="connsiteY32" fmla="*/ 172724 h 17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829" h="172724">
                  <a:moveTo>
                    <a:pt x="1248648" y="172724"/>
                  </a:moveTo>
                  <a:cubicBezTo>
                    <a:pt x="1194229" y="172724"/>
                    <a:pt x="1146046" y="141965"/>
                    <a:pt x="1123031" y="92492"/>
                  </a:cubicBezTo>
                  <a:cubicBezTo>
                    <a:pt x="1104962" y="53560"/>
                    <a:pt x="1067105" y="29253"/>
                    <a:pt x="1024085" y="29253"/>
                  </a:cubicBezTo>
                  <a:cubicBezTo>
                    <a:pt x="981066" y="29253"/>
                    <a:pt x="943208" y="53560"/>
                    <a:pt x="925140" y="92492"/>
                  </a:cubicBezTo>
                  <a:cubicBezTo>
                    <a:pt x="902124" y="141965"/>
                    <a:pt x="853942" y="172724"/>
                    <a:pt x="799522" y="172724"/>
                  </a:cubicBezTo>
                  <a:cubicBezTo>
                    <a:pt x="799522" y="172724"/>
                    <a:pt x="799522" y="172724"/>
                    <a:pt x="799522" y="172724"/>
                  </a:cubicBezTo>
                  <a:cubicBezTo>
                    <a:pt x="744887" y="172724"/>
                    <a:pt x="696920" y="141965"/>
                    <a:pt x="673905" y="92492"/>
                  </a:cubicBezTo>
                  <a:cubicBezTo>
                    <a:pt x="655836" y="53560"/>
                    <a:pt x="617979" y="29253"/>
                    <a:pt x="574959" y="29253"/>
                  </a:cubicBezTo>
                  <a:cubicBezTo>
                    <a:pt x="531939" y="29253"/>
                    <a:pt x="494082" y="53560"/>
                    <a:pt x="476014" y="92492"/>
                  </a:cubicBezTo>
                  <a:cubicBezTo>
                    <a:pt x="452998" y="141965"/>
                    <a:pt x="405031" y="172724"/>
                    <a:pt x="350396" y="172724"/>
                  </a:cubicBezTo>
                  <a:cubicBezTo>
                    <a:pt x="295976" y="172724"/>
                    <a:pt x="247794" y="141965"/>
                    <a:pt x="224778" y="92492"/>
                  </a:cubicBezTo>
                  <a:cubicBezTo>
                    <a:pt x="206710" y="53560"/>
                    <a:pt x="168853" y="29253"/>
                    <a:pt x="125833" y="29253"/>
                  </a:cubicBezTo>
                  <a:cubicBezTo>
                    <a:pt x="82813" y="29253"/>
                    <a:pt x="44956" y="53560"/>
                    <a:pt x="26887" y="92492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483" y="30759"/>
                    <a:pt x="969450" y="0"/>
                    <a:pt x="1024085" y="0"/>
                  </a:cubicBezTo>
                  <a:cubicBezTo>
                    <a:pt x="1078720" y="0"/>
                    <a:pt x="1126688" y="30759"/>
                    <a:pt x="1149703" y="80232"/>
                  </a:cubicBezTo>
                  <a:cubicBezTo>
                    <a:pt x="1167771" y="119165"/>
                    <a:pt x="1205629" y="143471"/>
                    <a:pt x="1248648" y="143471"/>
                  </a:cubicBezTo>
                  <a:cubicBezTo>
                    <a:pt x="1291668" y="143471"/>
                    <a:pt x="1329526" y="119165"/>
                    <a:pt x="1347594" y="80232"/>
                  </a:cubicBezTo>
                  <a:cubicBezTo>
                    <a:pt x="1370610" y="30759"/>
                    <a:pt x="1418792" y="0"/>
                    <a:pt x="1473212" y="0"/>
                  </a:cubicBezTo>
                  <a:cubicBezTo>
                    <a:pt x="1527847" y="0"/>
                    <a:pt x="1576029" y="30759"/>
                    <a:pt x="1598829" y="80232"/>
                  </a:cubicBezTo>
                  <a:lnTo>
                    <a:pt x="1572157" y="92492"/>
                  </a:lnTo>
                  <a:cubicBezTo>
                    <a:pt x="1554089" y="53560"/>
                    <a:pt x="1516016" y="29253"/>
                    <a:pt x="1473212" y="29253"/>
                  </a:cubicBezTo>
                  <a:cubicBezTo>
                    <a:pt x="1430192" y="29253"/>
                    <a:pt x="1392335" y="53560"/>
                    <a:pt x="1374266" y="92492"/>
                  </a:cubicBezTo>
                  <a:cubicBezTo>
                    <a:pt x="1351251" y="141965"/>
                    <a:pt x="1303069" y="172724"/>
                    <a:pt x="1248648" y="172724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64" name="Graphic 212">
            <a:extLst>
              <a:ext uri="{FF2B5EF4-FFF2-40B4-BE49-F238E27FC236}">
                <a16:creationId xmlns:a16="http://schemas.microsoft.com/office/drawing/2014/main" id="{D0C78466-EB6E-45A0-99A6-A00789ACD9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97727" y="421588"/>
            <a:ext cx="1291468" cy="1291468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8" name="Graphic 212">
            <a:extLst>
              <a:ext uri="{FF2B5EF4-FFF2-40B4-BE49-F238E27FC236}">
                <a16:creationId xmlns:a16="http://schemas.microsoft.com/office/drawing/2014/main" id="{E99F76E4-5DFD-4DBE-B042-66FBCD118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97727" y="421588"/>
            <a:ext cx="1291468" cy="1291468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grpSp>
        <p:nvGrpSpPr>
          <p:cNvPr id="365" name="Graphic 4">
            <a:extLst>
              <a:ext uri="{FF2B5EF4-FFF2-40B4-BE49-F238E27FC236}">
                <a16:creationId xmlns:a16="http://schemas.microsoft.com/office/drawing/2014/main" id="{5468B3A9-705E-43C3-A742-0619B0D8F2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680915" y="4748271"/>
            <a:ext cx="1330536" cy="1330521"/>
            <a:chOff x="5734037" y="3067039"/>
            <a:chExt cx="724483" cy="724489"/>
          </a:xfrm>
          <a:solidFill>
            <a:schemeClr val="bg1"/>
          </a:solidFill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29D439AD-5D67-497C-B831-D17FC3E592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067039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6" name="Freeform: Shape 21">
              <a:extLst>
                <a:ext uri="{FF2B5EF4-FFF2-40B4-BE49-F238E27FC236}">
                  <a16:creationId xmlns:a16="http://schemas.microsoft.com/office/drawing/2014/main" id="{23F54BF2-C71C-45C5-9408-3B5E011B0F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2BBABE17-DB56-44AB-934B-63C07C79F0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7" name="Freeform: Shape 23">
              <a:extLst>
                <a:ext uri="{FF2B5EF4-FFF2-40B4-BE49-F238E27FC236}">
                  <a16:creationId xmlns:a16="http://schemas.microsoft.com/office/drawing/2014/main" id="{CB483D20-A128-4076-AF54-88646172B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E5EFA818-FDDA-49E9-B11F-E9DC1854A9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8" name="Freeform: Shape 25">
              <a:extLst>
                <a:ext uri="{FF2B5EF4-FFF2-40B4-BE49-F238E27FC236}">
                  <a16:creationId xmlns:a16="http://schemas.microsoft.com/office/drawing/2014/main" id="{EA1F8728-F8F7-4828-A718-A15E7663EA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8DA1F73F-AA1D-41D7-BAAB-292FD94A3E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9" name="Freeform: Shape 27">
              <a:extLst>
                <a:ext uri="{FF2B5EF4-FFF2-40B4-BE49-F238E27FC236}">
                  <a16:creationId xmlns:a16="http://schemas.microsoft.com/office/drawing/2014/main" id="{D9441DEA-C85E-4B9C-A48D-8437854C4C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126284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15EBAA20-1368-4495-8D7C-820FAD8ECF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12628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0FB92591-626C-4D2B-A3E6-EC8742D67B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D392448D-513F-4528-9D8D-A151982041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61946BAE-1546-4EA4-A108-A799BF5D2C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42A8EC93-6A35-4D37-A8CB-59362BF875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12628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8 w 14097"/>
                <a:gd name="connsiteY1" fmla="*/ 14097 h 14097"/>
                <a:gd name="connsiteX2" fmla="*/ 0 w 14097"/>
                <a:gd name="connsiteY2" fmla="*/ 7049 h 14097"/>
                <a:gd name="connsiteX3" fmla="*/ 7048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AFC3ECA2-E914-4D83-ABF9-B9FFD96E92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12B1108-9AAC-4F10-A64F-0D6963E518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185434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284CDA0C-B2AB-4791-83B1-C053C061D6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18543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F857BF6B-E0CA-49C0-8827-B44CE8B928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6D7B06A7-ADDF-4F27-B11F-08422FC180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E8B0DA6C-71D7-4FCB-AE4C-035E0ADB50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EB078173-ADFB-480D-91A4-4D71C01098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18543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AAA4027A-C97B-4C9A-B04C-EBE2112200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C06DA92D-C6D0-4C7D-98CF-D9576912E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244679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D6601653-3941-4C9B-BD39-62EECE23AE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244677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BC4A394-4FFE-4BFE-9A59-2B624E0711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EB4EABA5-FDCF-4F6F-8FF1-6FDFF50580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10F3C940-2320-488A-B24C-AB0A4FB539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F525BA82-37D8-47ED-AFF6-AE57124A4E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24467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C2D78955-C80F-4DA3-83AA-D28A5A6FA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BC23DAAC-7C06-4012-8CBB-8E3126B68B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303829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60D19F80-DC80-49EC-8EDD-7889092C18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11F50BB3-EA39-4693-BAE1-1101EF0A41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00EFD45B-69A8-47F6-A5BF-779F7EB49F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9E53C464-7272-4EBC-830B-CB29A96988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B6BF10CE-C2AD-487A-9402-8D5C746ECF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1064C7FE-F8EB-47EF-97FA-348A520599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A991C553-06A1-4F26-BBBC-80F7E11E7A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363074"/>
              <a:ext cx="14192" cy="14097"/>
            </a:xfrm>
            <a:custGeom>
              <a:avLst/>
              <a:gdLst>
                <a:gd name="connsiteX0" fmla="*/ 14192 w 14192"/>
                <a:gd name="connsiteY0" fmla="*/ 7048 h 14097"/>
                <a:gd name="connsiteX1" fmla="*/ 7144 w 14192"/>
                <a:gd name="connsiteY1" fmla="*/ 14097 h 14097"/>
                <a:gd name="connsiteX2" fmla="*/ 0 w 14192"/>
                <a:gd name="connsiteY2" fmla="*/ 7048 h 14097"/>
                <a:gd name="connsiteX3" fmla="*/ 7049 w 14192"/>
                <a:gd name="connsiteY3" fmla="*/ 0 h 14097"/>
                <a:gd name="connsiteX4" fmla="*/ 14192 w 14192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CE9C081-2191-4C84-956E-F106BB015C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36307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292F6F03-BC34-40C6-8F17-7A169CD72F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A5101B80-7351-4F0F-AB7D-3E40B4D266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0570EE1D-95AC-4660-8E96-7C8A36FEB6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385D9A56-2D15-4E0A-B981-E168F09064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363074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8 w 14097"/>
                <a:gd name="connsiteY1" fmla="*/ 14097 h 14097"/>
                <a:gd name="connsiteX2" fmla="*/ 0 w 14097"/>
                <a:gd name="connsiteY2" fmla="*/ 7048 h 14097"/>
                <a:gd name="connsiteX3" fmla="*/ 7048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28D0BA2F-9273-4EAA-AD17-C4EFE11403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512CC54E-7976-4DC9-984C-45C2A23A72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42222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C8A3FC72-9FF9-41F6-97E0-45A0FEE946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48918C16-C9B6-40D5-93A0-DB547B644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A05612C6-4858-4854-A3D3-90CF1E1C75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A8E88D77-C726-4008-849C-DA7361F885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24CFE7CA-C955-4365-90C3-6272CB9A3C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38B43FC8-B81C-490A-A346-4C6235DA8A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214D0221-0C97-4C71-B535-7506956EF8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6953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ED0C44EA-BD25-49A3-9EB8-9D8DED7C19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A3C9CCF2-15CC-4F7D-87F5-7FFEBAC9C2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9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8AA321D8-1D2C-472C-A2DB-EBB74498DD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724680C1-4BB5-45DB-A558-82514418CF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C94F4CEF-82DD-4CFB-8EE3-4AB115F6A0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4F186C9C-C620-4426-A674-E40F808F66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126281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8929942C-BA3F-40EF-94DD-4A5C22C5B7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D234974B-3555-465B-95A7-1C63CE7386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0E38F9FD-48AC-4C3E-9E75-D1C0B555E0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3AA72E26-5C3D-4231-9042-E00AE43E80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6684433D-3C9E-4C19-A801-D51CF3064F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126283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DADB0C3D-A021-4F40-93B3-76B61334F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185433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41781C18-F408-401D-8A86-99FFBB9895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9D958D9F-E4B0-48B1-ADA4-3053AFB5D9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43EFCD46-F0FB-499C-81B9-3508FE5C8C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2B6A130F-CB85-4BDA-8DDF-8DAAB2F7D0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9359DA40-CA94-4B1F-9BE6-C800BEEC77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185432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73304FCD-8DAD-4BC8-A16E-84DDCA07FF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244676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CB4864C-8F67-4BE7-89CC-664EA25EC5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845F543D-67FC-4640-A2A1-69DA6D0528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DBDB2A9C-60E5-4F7E-BA2B-4DD1595FB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72B10DA2-D88E-4952-BDB5-102E61B4B2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AC5F5BED-3698-4F52-9977-D8CA2DC031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24467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E19CCEBC-AD20-45B2-A751-42B40BB31C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3A978AD9-9A35-4B89-B3BC-61E54AD9EB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77D8C808-AFC9-42DD-B253-0048903791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EECD0BF1-7C64-407E-8306-4C447B1D32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953B0F94-AC35-4CB2-878D-1DC7D68BE9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08EA50C2-BB5F-4368-AA91-67B207C1AB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DE45A7FE-0A45-45F6-8417-EBDA5A12D8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36307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DA8B8DC8-F88C-432E-A8C2-8D13FE874F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D02C5430-233D-49F7-B852-181D2B2F61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76DB286F-9E15-441C-8697-57007B76C1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534DC0EE-15B7-44AE-A7DC-8B5E22688A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4FBE9900-F640-4248-9C4C-EDBE5E00AF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363074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37FF04AF-F86B-49F8-AAB5-DA696591A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10DCFEA-4572-47A3-A6BE-7B21F5758C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BA42ED8E-CCC8-478F-9EF4-625B633071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146DF8F4-DF09-4E6C-887F-C9269E56A5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7FF3916E-5C82-4956-A88B-81BFAC91B8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7E5CF7AE-ED45-4AB5-9AEB-56FC964BFA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4222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7CFB132C-BEB1-4897-B1A4-97422811F6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481374"/>
              <a:ext cx="14192" cy="14096"/>
            </a:xfrm>
            <a:custGeom>
              <a:avLst/>
              <a:gdLst>
                <a:gd name="connsiteX0" fmla="*/ 14192 w 14192"/>
                <a:gd name="connsiteY0" fmla="*/ 7049 h 14096"/>
                <a:gd name="connsiteX1" fmla="*/ 7144 w 14192"/>
                <a:gd name="connsiteY1" fmla="*/ 14097 h 14096"/>
                <a:gd name="connsiteX2" fmla="*/ 0 w 14192"/>
                <a:gd name="connsiteY2" fmla="*/ 7049 h 14096"/>
                <a:gd name="connsiteX3" fmla="*/ 7049 w 14192"/>
                <a:gd name="connsiteY3" fmla="*/ 0 h 14096"/>
                <a:gd name="connsiteX4" fmla="*/ 14192 w 14192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1049"/>
                    <a:pt x="0" y="7049"/>
                  </a:cubicBezTo>
                  <a:cubicBezTo>
                    <a:pt x="0" y="3048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4EE49F21-E336-41BC-8256-85A9AB597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48137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C62510EE-BDCD-4393-9AD7-2D0C9A722D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2420F94B-4F00-4C6C-97E3-BA5B5E6871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E712560A-A110-4132-85D5-21BBBFA8C8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D1E3102B-23D5-43AE-A67D-583AAA52BA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48137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9D5ABE4E-EB80-423C-BBCE-9C1B77D9B0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BEB8CCC5-38F5-4892-A00B-14B645BBDF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54062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8860175F-F7D5-4464-AD61-5B435528FE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540620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E28C20B0-98AA-4A5B-8CE1-236A3F6CAA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8A56719F-13F0-4B75-8C04-DAACD8FD86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B30555DA-285C-4859-83DE-B16FF6DB13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67AF00E9-C8D6-41C4-9703-5468F51639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540620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D07F88BD-A2E8-4F25-BB43-9372C6C9F3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DFAE35DA-8283-4F4B-8C00-FF8EFE39B3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59977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4340DEBE-A255-48E2-B7B2-AE881651CE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59977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FE968FB9-507A-4F2E-B346-15995081B1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4DA99BD8-9C2B-46BF-AA27-ED405540D1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50C84F67-D2C2-48DF-8537-DF99C60240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F5CAEB9A-26A6-4FBF-916B-19FC9B0BFC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59977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E4DEDE1B-4819-4E4B-849E-330D7DF56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C441B73E-F19C-4313-8F46-F600603B36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7" y="3659014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014FE805-EF51-4859-A6DF-CF75F9A0F5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2" y="365901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624CF2A5-BD9E-4570-8560-063BC70F26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2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6BEC415C-7946-43B2-9AC8-348B6B5CD0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1B615AD5-3365-43D4-8E16-377A2A2F97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9D184DFD-DD33-491E-90FF-6E4ECA2668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65901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31B62FE1-0262-4B09-ABEA-8AA010137D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20C539C6-FAA9-4EBE-93D9-1F946E144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9" y="371816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8C6EF3FF-09E5-4099-A49B-CA364A6E83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4" y="371816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B3C5E06F-8F1E-4771-AAE4-B34B1D6A3D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4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538D5AE9-76CC-4AE4-B026-656EDCB01B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9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30F1A9B9-52AB-4527-BD4A-1802F7C960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9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46A57D78-C020-4EEF-971D-0C8802889A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71816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7666D7A3-5ABF-4EDE-A0C5-F2099B2D86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5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13BC460A-E0FF-4658-A2FD-A3AF4D51DF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40" y="377741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26467CC2-3AB3-4D37-8323-385B7399F7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5" y="377741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563A1F58-33CE-4EDF-B902-3F43F69DA2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6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DDCFAB2F-7E88-4A57-999A-2506A1FE71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83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571BEB66-3787-441F-BB54-80C05C6F13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35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641DC095-611E-4979-8664-6C0EB878F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82" y="377741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210B9ECF-D859-4919-A9D6-3208548F00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31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4FBC31D4-7E98-452C-8A87-822DE0432C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481374"/>
              <a:ext cx="14097" cy="14096"/>
            </a:xfrm>
            <a:custGeom>
              <a:avLst/>
              <a:gdLst>
                <a:gd name="connsiteX0" fmla="*/ 14097 w 14097"/>
                <a:gd name="connsiteY0" fmla="*/ 7049 h 14096"/>
                <a:gd name="connsiteX1" fmla="*/ 7049 w 14097"/>
                <a:gd name="connsiteY1" fmla="*/ 14097 h 14096"/>
                <a:gd name="connsiteX2" fmla="*/ 0 w 14097"/>
                <a:gd name="connsiteY2" fmla="*/ 7049 h 14096"/>
                <a:gd name="connsiteX3" fmla="*/ 7049 w 14097"/>
                <a:gd name="connsiteY3" fmla="*/ 0 h 14096"/>
                <a:gd name="connsiteX4" fmla="*/ 14097 w 14097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E302346C-F328-435B-87ED-447C6F8542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B94F507E-9E94-432E-AE8A-A6CB2C5D05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9 w 14096"/>
                <a:gd name="connsiteY1" fmla="*/ 14097 h 14096"/>
                <a:gd name="connsiteX2" fmla="*/ 0 w 14096"/>
                <a:gd name="connsiteY2" fmla="*/ 7049 h 14096"/>
                <a:gd name="connsiteX3" fmla="*/ 7049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1FFAC4F0-FD7F-4943-B60E-E276F8B23F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A8A5D871-92FD-43C3-BF94-0B524FA7D3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6A79A241-1665-453E-ADD4-18892D4F85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481373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81EABE18-4189-4E07-93C9-9B76673E3E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540622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B658A0EE-6F09-4EF7-B5E7-F23A556BDA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54062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15EB019C-C95B-4DE3-BD17-DC20F8007A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5406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2948B3ED-79C1-47C8-B712-0BFB5536C3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54062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13387DB9-900B-422D-90F7-C5C7EB5D59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54063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48FDCCF3-E6D6-4CD0-9D47-02FE785C7A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540631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BC14E8F6-33F6-47CE-9A24-EA71D7149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599781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F78CC38F-63FC-4552-B17B-8D79D3C8F8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89042823-A002-49CE-B03D-ED1291DC13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96EFC6CE-198B-489B-B1EE-72CE842628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49FEA23D-54D9-45D7-9325-1E2F638C9C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59978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2DB04EE3-370F-49CE-BCFE-C2999C3CF2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599782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8BCBCC34-797D-41A8-8AD1-7E03E1BBFF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659026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AFF5C1F8-0EDE-4835-89E6-1FCB2EA395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6171D504-6300-457C-AFCC-064DBB3FCC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62ACE739-C8C4-4495-B04C-C3AFC4481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3F4771CD-CDCA-4FFE-8EF5-E42D1781E7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A10C0BFE-A8F9-4E21-9DFD-37A4D26C62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4D8D4EF9-4EF7-4538-A4AE-439F9335EA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718177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7E0500AB-5662-43B9-95C2-2EC80CC54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984021AD-A6A2-4CDA-A953-72FBA7598B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FD1FBF47-CAC8-4385-9DC7-C9BB6167E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FBAEE482-005F-4288-8D66-09EA246C45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718172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2C5DCF49-33DE-4AFF-818E-42F59F2804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71817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866903F3-208B-46D5-925B-254DC74291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2" y="3777419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2550D219-E342-4A38-BB89-575C1EE7AA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2" y="377741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5B5485FC-95D0-4660-9594-2C9BD3B776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8" y="377741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2EA358DA-C7E8-4DF8-B7D6-CC58295655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4" y="3777383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7990E8BB-4369-4845-8436-A6F3FE1D1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87" y="377742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D6C050C5-1951-434B-A7FE-D271E73F82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4" y="37774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91" name="Graphic 4">
            <a:extLst>
              <a:ext uri="{FF2B5EF4-FFF2-40B4-BE49-F238E27FC236}">
                <a16:creationId xmlns:a16="http://schemas.microsoft.com/office/drawing/2014/main" id="{773717CC-ECEE-4ABF-BA61-C59F468017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680915" y="4748271"/>
            <a:ext cx="1330536" cy="1330521"/>
            <a:chOff x="5734037" y="3067039"/>
            <a:chExt cx="724483" cy="724489"/>
          </a:xfrm>
          <a:solidFill>
            <a:schemeClr val="bg1">
              <a:alpha val="60000"/>
            </a:schemeClr>
          </a:solidFill>
        </p:grpSpPr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9A4FAE41-62DF-4B8E-BD66-8EC206E0E3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067039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564C7F1F-5546-40DC-A16B-C9A3E45777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45583216-FC24-4B75-9703-DBEC401FF8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2FD0A70D-2E7E-4048-8145-0F45EDBBCE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B703C78E-D176-4455-B7B5-2DB4F418DB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AD23B98E-D1FB-4BD9-BA4A-060BC8266E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C1541992-EEDB-4D6B-BDA9-B66E58A17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08072B3B-B852-4186-ACFE-F614251324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126284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7B5DD2CA-BCBA-4F3E-B472-840067686A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12628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C7335DFE-05E4-4D45-B035-1D85E7648E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ADCF9375-A092-491A-960D-A4DBB376C3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95341599-7E99-490F-9AF8-07EAE5C8DB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E1C55EB0-818A-46E6-8D53-5503100290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12628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8 w 14097"/>
                <a:gd name="connsiteY1" fmla="*/ 14097 h 14097"/>
                <a:gd name="connsiteX2" fmla="*/ 0 w 14097"/>
                <a:gd name="connsiteY2" fmla="*/ 7049 h 14097"/>
                <a:gd name="connsiteX3" fmla="*/ 7048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319B036C-5BD8-4F3B-8935-96D50F410D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A8445880-106C-4DC8-A250-D132F0D6F3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185434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952AA1DD-5DBE-43CD-9B85-63C7626929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18543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2A412466-ED73-4944-83CE-224B1769C2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807E195A-10DB-494C-A547-E1D0C6F616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4CD4AECE-734D-4B90-984F-B2ABFA2B6F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2927072E-8001-4AD1-A4C4-2EDBA3BF87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18543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499D6F50-E593-46A3-81D8-73389276B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7A96E600-84B4-452B-AE40-295FC5807E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244679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CBBA17AC-C1AB-4BFC-A051-457275D1D6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244677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488E850C-90D5-4D0F-A57D-7809327EF3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9F98D808-AB13-4D8D-B4C5-9D32153462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95AFFBC0-FF37-4117-86FA-21ABDA17AB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ED0AC42A-17B0-4154-968C-CAE2A04C28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24467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4A7A31A0-8490-4B9D-B9CC-7FF28053EB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8188899C-6A74-43D8-B36C-F86B278C89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303829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1537EAA6-95B6-4674-A7B9-40F9AB7F59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F4B29507-C08F-4764-B703-0EB33A0FAC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4200E500-6A99-47FC-A30F-FA4C85DA8C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9558677C-76AD-451F-AEEE-C5FEE4179C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79E472E5-A81A-44E7-AEBA-C3A593497B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5CD54F54-9E41-4635-A533-6CC6515E13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B22D6F46-74C0-49D9-8CD8-BC125E973D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363074"/>
              <a:ext cx="14192" cy="14097"/>
            </a:xfrm>
            <a:custGeom>
              <a:avLst/>
              <a:gdLst>
                <a:gd name="connsiteX0" fmla="*/ 14192 w 14192"/>
                <a:gd name="connsiteY0" fmla="*/ 7048 h 14097"/>
                <a:gd name="connsiteX1" fmla="*/ 7144 w 14192"/>
                <a:gd name="connsiteY1" fmla="*/ 14097 h 14097"/>
                <a:gd name="connsiteX2" fmla="*/ 0 w 14192"/>
                <a:gd name="connsiteY2" fmla="*/ 7048 h 14097"/>
                <a:gd name="connsiteX3" fmla="*/ 7049 w 14192"/>
                <a:gd name="connsiteY3" fmla="*/ 0 h 14097"/>
                <a:gd name="connsiteX4" fmla="*/ 14192 w 14192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C6FAA6EC-EDF6-4522-ACD8-8D4F7FF872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36307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5F8364DC-ED1A-482D-A418-7941B199CB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1896D361-70A8-4528-940B-F306550F88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4D1CB00A-0CE1-4E25-ADCE-9562845F5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E1B6761E-B7C6-4218-B95F-F6DEC0066D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363074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8 w 14097"/>
                <a:gd name="connsiteY1" fmla="*/ 14097 h 14097"/>
                <a:gd name="connsiteX2" fmla="*/ 0 w 14097"/>
                <a:gd name="connsiteY2" fmla="*/ 7048 h 14097"/>
                <a:gd name="connsiteX3" fmla="*/ 7048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CA081177-DAC3-4667-91A1-4CC885D4A1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435007DC-BB8D-43BA-9598-AE79AA262E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42222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46628B8A-02EC-44EF-B52C-5EBAFBCF9C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2DACEC99-8F4C-495C-8EAA-670A3A02ED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C8EFEAD4-1425-4357-9D8A-F326DABC6E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FDA70E94-A082-47D4-B4F8-142AEF1DC3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10E96E8A-1EEA-4F1D-8CFE-12DC9B9E7A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B12D7CC4-A548-4FF7-A6B2-9151CFA9E3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CB3F1C68-B597-4669-87F8-C80124ABE0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6953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A57037D2-0958-4F34-815F-C8CA7F86A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30AF3969-3F11-4157-B4B9-33B1314623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9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51D613E3-18F5-4426-ADEB-DEC123E16B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1DC25548-A3A9-4018-A29B-6972D353F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7EDE6372-94D2-435D-BD43-A20072D80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729575A6-77E2-4199-8F0A-27C89330A0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126281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12EB506D-59AD-4011-80F8-36A2BDB954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92FD46FA-14EB-46A2-B4A3-ECD1F49BAC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1CD84E07-49A9-40E3-B34C-91C156C9C6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F3090306-C384-44A0-8C38-77397133BA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3515E97E-31A4-4273-AB55-8EAD74CB9E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126283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792F63CA-0494-43E2-A0AA-37C35C8326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185433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5389A040-E4CC-4CE7-8B9F-40ECA9ACE1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1BA51B23-705C-49BE-B606-8A9B623E0A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B16EF17A-F451-4B5B-9052-33A9116E9D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1B20B7D1-27D7-4E1A-A317-E9E7A105A9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1E3FADAF-FD1D-45B2-A40D-EBDD536E75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185432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301257BA-BCE2-4479-A04F-A9DBFAF928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244676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619D0ABC-04D9-405A-A52F-5EEC01762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123AE5C7-608A-47A7-B7A1-55662B70BF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957BDA1A-3081-45EB-A31E-3F98EC6DC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683DDA50-C794-4DC5-8297-CFDEB8DCB4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FA42024A-A832-4635-9CE6-B968232CE8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24467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564D00AA-3E68-4F56-80A0-08D5DFFB61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D988A711-E3E8-4172-AFE1-60E93FF10A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7A89FF34-EE34-461C-A3EF-73AC3801B9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80D55E43-BE59-444D-B32B-9C0306A126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639C823F-B16B-4DF7-BA6E-0D832AAB27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2E623C08-172F-41EA-90CB-59ED0D583B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94C0577F-0FF9-47D5-8C6D-FC7B4CC318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36307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30C80E9D-7909-4C52-ACAD-80FF874F99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2B9598CE-4E74-4A54-BAB8-59379D2114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E7188EAA-47E1-4B73-8682-C74A0421BE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36900E8B-61F2-411F-B29F-A9CDC6E81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0A25598A-334A-487D-9604-4753EAE81E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363074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C8DBE472-045A-491C-AB7C-4153EE2B00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2F6DD374-5D5F-48BB-8135-8F37EE2C2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386B8A5A-00D0-4291-937B-931B3F19CD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89C10BFA-8067-495D-810E-1F4085F7B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51F94E69-8294-4AB3-A457-3BD4ACF085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AD2859C5-45C5-4EE2-8272-0FA7A02353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4222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14AFB321-1B9D-41AF-9686-8C689A3F4B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481374"/>
              <a:ext cx="14192" cy="14096"/>
            </a:xfrm>
            <a:custGeom>
              <a:avLst/>
              <a:gdLst>
                <a:gd name="connsiteX0" fmla="*/ 14192 w 14192"/>
                <a:gd name="connsiteY0" fmla="*/ 7049 h 14096"/>
                <a:gd name="connsiteX1" fmla="*/ 7144 w 14192"/>
                <a:gd name="connsiteY1" fmla="*/ 14097 h 14096"/>
                <a:gd name="connsiteX2" fmla="*/ 0 w 14192"/>
                <a:gd name="connsiteY2" fmla="*/ 7049 h 14096"/>
                <a:gd name="connsiteX3" fmla="*/ 7049 w 14192"/>
                <a:gd name="connsiteY3" fmla="*/ 0 h 14096"/>
                <a:gd name="connsiteX4" fmla="*/ 14192 w 14192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1049"/>
                    <a:pt x="0" y="7049"/>
                  </a:cubicBezTo>
                  <a:cubicBezTo>
                    <a:pt x="0" y="3048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5C4403F4-D893-4E4C-8DFE-E79AE6A62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48137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BA894316-677B-4B51-AF19-0D3FAF96A7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07FDE9AD-8F5A-44B0-AC7E-30148150D0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A4D0E6BA-489D-4EA4-994E-225F7D078B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7EDFBCCB-EC92-4860-BBDB-2EC6355FEE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48137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459DBA8E-2EB0-4C51-A161-2C595B89D4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FB1BA285-9A95-49B7-A098-F38400D92B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54062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D29C405E-90F5-4AB5-8B5F-3CA2F1815A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540620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F7214FFD-3321-412F-9CA5-4BC6E874F9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5F16C3D8-64A1-443D-92A7-EA97518A63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7E4EFAB9-436A-4B6B-A16B-8DA3F614A8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037DDFC3-D7A5-443D-8417-D723296DA7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540620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253AC142-F4B4-47E8-BBEE-F7D0F8547F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890AAA82-94E2-41D0-AE92-9C87195CCB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59977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FD33B856-EF4E-40FC-BDA0-9E26203D0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59977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24AEBF58-C8A2-4D00-9AFB-B5012AEA36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21270E55-4211-4529-BDC3-29B80BDF50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16DD7E91-EFBB-4DD7-B30F-4A13C20BED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96260F31-66FB-4E2C-801E-701C2B859A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59977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B5FEE1C9-3961-4400-AD3E-B5AD93A474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34E1BE05-269F-4A13-99FE-2A973A0E77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7" y="3659014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2D591FBD-65C6-46C4-AF19-875D652DCF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2" y="365901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85F7E635-CB45-4346-BBFB-10FF0576AF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2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3BDAC885-F0B3-4D66-8587-438465298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3427A7E1-71C9-42CC-9CAF-53642DC4D0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20BF60C4-2E5D-473E-96B6-D22BB8536F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65901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C4703732-1088-4448-ACC0-D8BD901B2C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6777D706-23BF-4962-98D3-D5AE7DF4E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9" y="371816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783FF777-4C59-44D0-9441-2B40E0A70E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4" y="371816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2037F33C-65F4-44B6-9CB2-D32D1552C6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4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E73BA403-F3FD-4D76-A516-5698375D64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9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0AF0D29B-415A-4327-A4B4-B5DC8F0AC0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9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374A9388-F55E-4F94-817D-5BFF0B59E7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71816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30C52183-F223-4E0A-B713-C91589CEB8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5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A6BEE030-DC6B-4CB1-A01B-95CC825525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40" y="377741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2D41CF67-37BB-443C-85CF-2A05174FD4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5" y="377741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65A449CF-396F-45B8-B268-6824A4E89B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6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9C20A7EF-7013-4D6C-ADD8-868A931DF2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83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F787692C-3BA9-4D4D-82F8-E497797AAE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35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A6D539D6-A55E-40F5-83AC-A773405241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82" y="377741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D4D7922F-CA55-4202-B99F-ED303E7044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31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4120C846-A602-4B6C-9C07-11D2B0F8A4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481374"/>
              <a:ext cx="14097" cy="14096"/>
            </a:xfrm>
            <a:custGeom>
              <a:avLst/>
              <a:gdLst>
                <a:gd name="connsiteX0" fmla="*/ 14097 w 14097"/>
                <a:gd name="connsiteY0" fmla="*/ 7049 h 14096"/>
                <a:gd name="connsiteX1" fmla="*/ 7049 w 14097"/>
                <a:gd name="connsiteY1" fmla="*/ 14097 h 14096"/>
                <a:gd name="connsiteX2" fmla="*/ 0 w 14097"/>
                <a:gd name="connsiteY2" fmla="*/ 7049 h 14096"/>
                <a:gd name="connsiteX3" fmla="*/ 7049 w 14097"/>
                <a:gd name="connsiteY3" fmla="*/ 0 h 14096"/>
                <a:gd name="connsiteX4" fmla="*/ 14097 w 14097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84B5D527-4684-45F5-84CE-73642492DB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FF31CF21-8169-4D45-A115-9CF8D37189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9 w 14096"/>
                <a:gd name="connsiteY1" fmla="*/ 14097 h 14096"/>
                <a:gd name="connsiteX2" fmla="*/ 0 w 14096"/>
                <a:gd name="connsiteY2" fmla="*/ 7049 h 14096"/>
                <a:gd name="connsiteX3" fmla="*/ 7049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DA8762B9-9CD8-4676-93F5-6C9358A94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A183E80A-70D1-4F52-A92D-D396648CCB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83FBB0F7-E17E-4890-9B66-3625BA1468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481373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708E7BF1-2D4D-44AB-A5CC-0ED91B8462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540622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4B468C4E-6F63-4172-AE1F-8965744DBC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54062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974C7149-F567-4D55-8F48-511DCF3A81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5406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54A551FA-7E10-4D28-9A10-B9A06C0780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54062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1D04F3C0-CE2C-4B8D-A5BD-0E994FD8D9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54063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D2EA9230-DD52-48A9-B268-56744EA506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540631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043A05F5-A8CF-4D01-AF12-95D1ECAE46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599781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1F47C6BC-BD1A-4291-B018-05E5A72E4B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E5B89844-FD17-4048-A3F5-35E390C6EF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B5593F34-8B0E-4D34-9781-B594E2F5D7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4428E4BB-2263-4D19-8254-C9B54B856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59978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2366216E-6EA2-4872-8370-C5EC22520F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599782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D66F8E3F-BF33-4F99-A1F0-EB5885BF2C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659026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EB506747-ED9D-43EA-BD67-DF7971849E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AC803CE8-FFF7-40EA-AF62-102724C324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7EF6FFCA-06CC-4395-AEB0-425719A42D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0D95F285-AAC0-4F32-8665-2677878BD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8DFCCA2E-BF12-4D26-A5A4-A03387546A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2ABEAC60-6AC3-4D6A-95F9-2E79F6BE00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718177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FA6015B7-49FE-4729-B2F4-585F0F305F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D611DEB1-76FE-4625-9449-88E52D15F4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97F031C1-1AA7-4CA7-ADD3-E0577626E1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96F5D0CB-22E6-4536-8403-F42527F31F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718172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A32718AB-7401-4F66-9C77-E06C3CF7CD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71817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85B6B5F1-D1E4-45A3-8117-348D02D2A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2" y="3777419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534869FD-184C-42DB-B9DA-293DB67E5E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2" y="377741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A781504F-CAFD-4201-B288-8B4A809B43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8" y="377741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D9FC8348-2BA6-4631-8AA7-D63CD898C5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4" y="3777383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C1AF95A2-64EA-45E2-A43B-1EBD56910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87" y="377742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CFC80050-240D-434A-BFCB-DE4DA4FAFB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4" y="37774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6AE400B-7963-373F-46BC-1C11F507CD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5110" y="1141794"/>
            <a:ext cx="4974771" cy="4351338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r>
              <a:rPr lang="nl-NL" sz="1500">
                <a:solidFill>
                  <a:schemeClr val="bg1"/>
                </a:solidFill>
                <a:cs typeface="Calibri"/>
              </a:rPr>
              <a:t>Wie zit er in het project team?</a:t>
            </a:r>
          </a:p>
          <a:p>
            <a:r>
              <a:rPr lang="nl-NL" sz="1500">
                <a:solidFill>
                  <a:schemeClr val="bg1"/>
                </a:solidFill>
                <a:cs typeface="Calibri"/>
              </a:rPr>
              <a:t>kunstenaar</a:t>
            </a:r>
          </a:p>
          <a:p>
            <a:r>
              <a:rPr lang="nl-NL" sz="1500" err="1">
                <a:solidFill>
                  <a:schemeClr val="bg1"/>
                </a:solidFill>
                <a:cs typeface="Calibri"/>
              </a:rPr>
              <a:t>Woordweb</a:t>
            </a:r>
            <a:endParaRPr lang="nl-NL" sz="1500">
              <a:solidFill>
                <a:schemeClr val="bg1"/>
              </a:solidFill>
              <a:cs typeface="Calibri"/>
            </a:endParaRPr>
          </a:p>
          <a:p>
            <a:r>
              <a:rPr lang="nl-NL" sz="1500">
                <a:solidFill>
                  <a:schemeClr val="bg1"/>
                </a:solidFill>
                <a:cs typeface="Calibri"/>
              </a:rPr>
              <a:t>Moodboard</a:t>
            </a:r>
          </a:p>
          <a:p>
            <a:r>
              <a:rPr lang="nl-NL" sz="1500">
                <a:solidFill>
                  <a:schemeClr val="bg1"/>
                </a:solidFill>
                <a:cs typeface="Calibri"/>
              </a:rPr>
              <a:t>Materialen lijst</a:t>
            </a:r>
          </a:p>
          <a:p>
            <a:r>
              <a:rPr lang="nl-NL" sz="1500">
                <a:solidFill>
                  <a:schemeClr val="bg1"/>
                </a:solidFill>
                <a:cs typeface="Calibri"/>
              </a:rPr>
              <a:t>Moodboard materialen</a:t>
            </a:r>
          </a:p>
          <a:p>
            <a:r>
              <a:rPr lang="nl-NL" sz="1500">
                <a:solidFill>
                  <a:schemeClr val="bg1"/>
                </a:solidFill>
                <a:cs typeface="Calibri"/>
              </a:rPr>
              <a:t>Technische tekeningen</a:t>
            </a:r>
          </a:p>
          <a:p>
            <a:r>
              <a:rPr lang="nl-NL" sz="1500">
                <a:solidFill>
                  <a:schemeClr val="bg1"/>
                </a:solidFill>
                <a:cs typeface="Calibri"/>
              </a:rPr>
              <a:t>3D illustratie</a:t>
            </a:r>
          </a:p>
          <a:p>
            <a:r>
              <a:rPr lang="nl-NL" sz="1500">
                <a:solidFill>
                  <a:schemeClr val="bg1"/>
                </a:solidFill>
                <a:cs typeface="Calibri"/>
              </a:rPr>
              <a:t>Maquette</a:t>
            </a:r>
          </a:p>
          <a:p>
            <a:r>
              <a:rPr lang="nl-NL" sz="1500">
                <a:solidFill>
                  <a:schemeClr val="bg1"/>
                </a:solidFill>
                <a:cs typeface="Calibri"/>
              </a:rPr>
              <a:t>Afspraken</a:t>
            </a:r>
          </a:p>
          <a:p>
            <a:r>
              <a:rPr lang="nl-NL" sz="1500">
                <a:solidFill>
                  <a:schemeClr val="bg1"/>
                </a:solidFill>
                <a:cs typeface="Calibri"/>
              </a:rPr>
              <a:t>User </a:t>
            </a:r>
            <a:r>
              <a:rPr lang="nl-NL" sz="1500" err="1">
                <a:solidFill>
                  <a:schemeClr val="bg1"/>
                </a:solidFill>
                <a:cs typeface="Calibri"/>
              </a:rPr>
              <a:t>journey</a:t>
            </a:r>
            <a:endParaRPr lang="nl-NL" sz="1500">
              <a:solidFill>
                <a:schemeClr val="bg1"/>
              </a:solidFill>
              <a:cs typeface="Calibri"/>
            </a:endParaRPr>
          </a:p>
          <a:p>
            <a:r>
              <a:rPr lang="nl-NL" sz="1500">
                <a:solidFill>
                  <a:schemeClr val="bg1"/>
                </a:solidFill>
                <a:cs typeface="Calibri"/>
              </a:rPr>
              <a:t>Prijzen materialen</a:t>
            </a:r>
          </a:p>
          <a:p>
            <a:r>
              <a:rPr lang="nl-NL" sz="1500">
                <a:solidFill>
                  <a:schemeClr val="bg1"/>
                </a:solidFill>
                <a:cs typeface="Calibri"/>
              </a:rPr>
              <a:t>Opdracht gever/ doel</a:t>
            </a:r>
          </a:p>
          <a:p>
            <a:r>
              <a:rPr lang="nl-NL" sz="1500">
                <a:solidFill>
                  <a:schemeClr val="bg1"/>
                </a:solidFill>
                <a:cs typeface="Calibri"/>
              </a:rPr>
              <a:t>Sprint </a:t>
            </a:r>
          </a:p>
          <a:p>
            <a:endParaRPr lang="nl-NL" sz="1500">
              <a:solidFill>
                <a:schemeClr val="bg1"/>
              </a:solidFill>
              <a:cs typeface="Calibri"/>
            </a:endParaRPr>
          </a:p>
          <a:p>
            <a:endParaRPr lang="nl-NL" sz="1500">
              <a:solidFill>
                <a:schemeClr val="bg1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49873936"/>
      </p:ext>
    </p:extLst>
  </p:cSld>
  <p:clrMapOvr>
    <a:masterClrMapping/>
  </p:clrMapOvr>
  <p:transition spd="med">
    <p:pull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0CE7CE-16FE-2D3A-B250-1D14DB129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77264" y="107432"/>
            <a:ext cx="5120149" cy="711047"/>
          </a:xfrm>
        </p:spPr>
        <p:txBody>
          <a:bodyPr/>
          <a:lstStyle/>
          <a:p>
            <a:r>
              <a:rPr lang="nl-NL">
                <a:solidFill>
                  <a:schemeClr val="bg1"/>
                </a:solidFill>
                <a:latin typeface="Sitka Heading Semibold"/>
                <a:cs typeface="Calibri Light"/>
              </a:rPr>
              <a:t>Extra toevoegingen</a:t>
            </a:r>
          </a:p>
        </p:txBody>
      </p:sp>
      <p:pic>
        <p:nvPicPr>
          <p:cNvPr id="4" name="Afbeelding 4">
            <a:extLst>
              <a:ext uri="{FF2B5EF4-FFF2-40B4-BE49-F238E27FC236}">
                <a16:creationId xmlns:a16="http://schemas.microsoft.com/office/drawing/2014/main" id="{465974DB-160C-86D6-47C7-14467E8DB1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93492" y="1014463"/>
            <a:ext cx="2225113" cy="2188242"/>
          </a:xfrm>
        </p:spPr>
      </p:pic>
      <p:pic>
        <p:nvPicPr>
          <p:cNvPr id="6" name="Afbeelding 6" descr="Afbeelding met galerie, binnen, fotolijstje, schilderij&#10;&#10;Automatisch gegenereerde beschrijving">
            <a:extLst>
              <a:ext uri="{FF2B5EF4-FFF2-40B4-BE49-F238E27FC236}">
                <a16:creationId xmlns:a16="http://schemas.microsoft.com/office/drawing/2014/main" id="{2FF2D5A7-CCFB-32D1-F1EF-96CF4F831F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726" t="2631" r="6278" b="380"/>
          <a:stretch/>
        </p:blipFill>
        <p:spPr>
          <a:xfrm>
            <a:off x="459658" y="463942"/>
            <a:ext cx="2939528" cy="3852304"/>
          </a:xfrm>
          <a:prstGeom prst="rect">
            <a:avLst/>
          </a:prstGeom>
        </p:spPr>
      </p:pic>
      <p:pic>
        <p:nvPicPr>
          <p:cNvPr id="7" name="Afbeelding 7" descr="Afbeelding met tekst, groen&#10;&#10;Automatisch gegenereerde beschrijving">
            <a:extLst>
              <a:ext uri="{FF2B5EF4-FFF2-40B4-BE49-F238E27FC236}">
                <a16:creationId xmlns:a16="http://schemas.microsoft.com/office/drawing/2014/main" id="{D9CE15D7-D090-B332-4F78-5B1D6700C66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785" t="31166" r="11508" b="30420"/>
          <a:stretch/>
        </p:blipFill>
        <p:spPr>
          <a:xfrm>
            <a:off x="8798664" y="1387164"/>
            <a:ext cx="2727189" cy="2772821"/>
          </a:xfrm>
          <a:prstGeom prst="rect">
            <a:avLst/>
          </a:prstGeom>
        </p:spPr>
      </p:pic>
      <p:pic>
        <p:nvPicPr>
          <p:cNvPr id="5" name="Afbeelding 5" descr="Afbeelding met tekst, fotolijstje, binnen, schilderij&#10;&#10;Automatisch gegenereerde beschrijving">
            <a:extLst>
              <a:ext uri="{FF2B5EF4-FFF2-40B4-BE49-F238E27FC236}">
                <a16:creationId xmlns:a16="http://schemas.microsoft.com/office/drawing/2014/main" id="{506373A5-F471-4559-1BC0-50098269594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242" t="-190" r="897" b="1779"/>
          <a:stretch/>
        </p:blipFill>
        <p:spPr>
          <a:xfrm>
            <a:off x="2327789" y="3115573"/>
            <a:ext cx="2534191" cy="3262538"/>
          </a:xfrm>
          <a:prstGeom prst="rect">
            <a:avLst/>
          </a:prstGeom>
        </p:spPr>
      </p:pic>
      <p:pic>
        <p:nvPicPr>
          <p:cNvPr id="8" name="Afbeelding 8">
            <a:extLst>
              <a:ext uri="{FF2B5EF4-FFF2-40B4-BE49-F238E27FC236}">
                <a16:creationId xmlns:a16="http://schemas.microsoft.com/office/drawing/2014/main" id="{5101DE41-67CC-2875-46A2-50342B0B9C0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-120" r="-448" b="6329"/>
          <a:stretch/>
        </p:blipFill>
        <p:spPr>
          <a:xfrm>
            <a:off x="5498690" y="3332417"/>
            <a:ext cx="2214730" cy="2180601"/>
          </a:xfrm>
          <a:prstGeom prst="rect">
            <a:avLst/>
          </a:prstGeom>
        </p:spPr>
      </p:pic>
      <p:sp>
        <p:nvSpPr>
          <p:cNvPr id="9" name="Tekstvak 8">
            <a:extLst>
              <a:ext uri="{FF2B5EF4-FFF2-40B4-BE49-F238E27FC236}">
                <a16:creationId xmlns:a16="http://schemas.microsoft.com/office/drawing/2014/main" id="{455B0964-BB30-A5D1-E8FC-13B0E8D8CEC2}"/>
              </a:ext>
            </a:extLst>
          </p:cNvPr>
          <p:cNvSpPr txBox="1"/>
          <p:nvPr/>
        </p:nvSpPr>
        <p:spPr>
          <a:xfrm>
            <a:off x="8799870" y="4430661"/>
            <a:ext cx="2728451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nl-NL">
                <a:solidFill>
                  <a:schemeClr val="bg1"/>
                </a:solidFill>
                <a:latin typeface="Sitka Heading Semibold"/>
                <a:cs typeface="Calibri"/>
              </a:rPr>
              <a:t>Voor de vloer willen we deze techniek gebruiken om een hout look te maken. </a:t>
            </a: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59860B58-18E0-9BC1-3391-501CD2E29E97}"/>
              </a:ext>
            </a:extLst>
          </p:cNvPr>
          <p:cNvSpPr txBox="1"/>
          <p:nvPr/>
        </p:nvSpPr>
        <p:spPr>
          <a:xfrm>
            <a:off x="5420031" y="5635112"/>
            <a:ext cx="2728451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nl-NL">
                <a:solidFill>
                  <a:schemeClr val="bg1"/>
                </a:solidFill>
                <a:latin typeface="Sitka Heading Semibold"/>
                <a:cs typeface="Calibri"/>
              </a:rPr>
              <a:t>Kandelaar lamp voor licht en een robijn 3d printen.</a:t>
            </a:r>
            <a:endParaRPr lang="nl-NL">
              <a:solidFill>
                <a:schemeClr val="bg1"/>
              </a:solidFill>
              <a:latin typeface="Sitka Heading Semibold"/>
            </a:endParaRPr>
          </a:p>
        </p:txBody>
      </p:sp>
      <p:sp>
        <p:nvSpPr>
          <p:cNvPr id="11" name="Tekstvak 10">
            <a:extLst>
              <a:ext uri="{FF2B5EF4-FFF2-40B4-BE49-F238E27FC236}">
                <a16:creationId xmlns:a16="http://schemas.microsoft.com/office/drawing/2014/main" id="{F2FE6555-A70F-697F-C78A-099340E5DE8A}"/>
              </a:ext>
            </a:extLst>
          </p:cNvPr>
          <p:cNvSpPr txBox="1"/>
          <p:nvPr/>
        </p:nvSpPr>
        <p:spPr>
          <a:xfrm>
            <a:off x="589934" y="4615014"/>
            <a:ext cx="1646904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nl-NL">
                <a:solidFill>
                  <a:schemeClr val="bg1"/>
                </a:solidFill>
                <a:latin typeface="Sitka Heading Semibold"/>
                <a:cs typeface="Calibri"/>
              </a:rPr>
              <a:t>Schilderijen of lijsten op de muur voor decoratie en de projectie.</a:t>
            </a:r>
          </a:p>
        </p:txBody>
      </p:sp>
    </p:spTree>
    <p:extLst>
      <p:ext uri="{BB962C8B-B14F-4D97-AF65-F5344CB8AC3E}">
        <p14:creationId xmlns:p14="http://schemas.microsoft.com/office/powerpoint/2010/main" val="1465094360"/>
      </p:ext>
    </p:extLst>
  </p:cSld>
  <p:clrMapOvr>
    <a:masterClrMapping/>
  </p:clrMapOvr>
  <p:transition spd="med">
    <p:pull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726C1E4-CC0E-7EDA-9C7F-2E02223233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4141" y="1450655"/>
            <a:ext cx="3932030" cy="3956690"/>
          </a:xfrm>
        </p:spPr>
        <p:txBody>
          <a:bodyPr anchor="ctr">
            <a:normAutofit/>
          </a:bodyPr>
          <a:lstStyle/>
          <a:p>
            <a:r>
              <a:rPr lang="nl-NL" sz="6200">
                <a:solidFill>
                  <a:schemeClr val="bg1"/>
                </a:solidFill>
                <a:latin typeface="Sitka Heading Semibold"/>
                <a:cs typeface="Calibri Light"/>
              </a:rPr>
              <a:t>Draaiboek</a:t>
            </a:r>
            <a:endParaRPr lang="nl-NL" sz="6200">
              <a:solidFill>
                <a:schemeClr val="bg1"/>
              </a:solidFill>
              <a:latin typeface="Sitka Heading Semibold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67633D1-6EE6-4118-B9F0-B363477BEE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014141" y="1450655"/>
            <a:ext cx="393203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AD7FFC6-42A9-49CB-B5E9-B3F6B03833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014141" y="5408571"/>
            <a:ext cx="393203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DF09740-142A-6B33-ED09-40A66C81DD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108061"/>
            <a:ext cx="5008901" cy="4571972"/>
          </a:xfrm>
        </p:spPr>
        <p:txBody>
          <a:bodyPr anchor="ctr">
            <a:normAutofit/>
          </a:bodyPr>
          <a:lstStyle/>
          <a:p>
            <a:endParaRPr lang="nl-NL" sz="2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4676951"/>
      </p:ext>
    </p:extLst>
  </p:cSld>
  <p:clrMapOvr>
    <a:masterClrMapping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045BF01-625E-4022-91E5-488DB3FCB7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0658" cy="6858000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85000"/>
                </a:schemeClr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DA1AA51-66E8-BF9B-B3B9-671B7E787B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488" y="2745736"/>
            <a:ext cx="3703320" cy="1366528"/>
          </a:xfrm>
          <a:solidFill>
            <a:schemeClr val="tx1">
              <a:alpha val="50000"/>
            </a:schemeClr>
          </a:solidFill>
          <a:ln w="25400" cap="sq" cmpd="sng">
            <a:solidFill>
              <a:schemeClr val="bg1"/>
            </a:solidFill>
            <a:miter lim="800000"/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i="1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Wie zit er in het project team</a:t>
            </a:r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0E442549-290E-4B7E-892E-F2DB911DD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7" y="-2"/>
            <a:ext cx="7537704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6AF2F9D-D41E-EDBB-30B8-B17BDCCE23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4377" y="640080"/>
            <a:ext cx="6049953" cy="252385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000" i="1"/>
              <a:t>Het team bestaat uit 7 Personen, </a:t>
            </a:r>
          </a:p>
          <a:p>
            <a:r>
              <a:rPr lang="en-US" sz="2000" i="1"/>
              <a:t>3 software developers, </a:t>
            </a:r>
          </a:p>
          <a:p>
            <a:r>
              <a:rPr lang="en-US" sz="2000" i="1"/>
              <a:t>3 ruimtelijk vormgevers, </a:t>
            </a:r>
          </a:p>
          <a:p>
            <a:pPr marL="0"/>
            <a:r>
              <a:rPr lang="en-US" sz="2000" i="1"/>
              <a:t>1 e-commerce designer. </a:t>
            </a: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5E766371-6D93-BE0D-F519-6C95852BD645}"/>
              </a:ext>
            </a:extLst>
          </p:cNvPr>
          <p:cNvSpPr txBox="1"/>
          <p:nvPr/>
        </p:nvSpPr>
        <p:spPr>
          <a:xfrm>
            <a:off x="5294377" y="3671317"/>
            <a:ext cx="6059423" cy="2505646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i="1"/>
              <a:t>Halil Dogan (software developer)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i="1"/>
              <a:t>Matthijs Jurriaans (software developer)</a:t>
            </a:r>
            <a:endParaRPr lang="en-US" sz="140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i="1"/>
              <a:t>Vinicius Vieira De Sousa (software developer)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400" i="1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i="1"/>
              <a:t>Fien Schoorl (ruimtelijk vormgever)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i="1"/>
              <a:t>Nola Houtzager (ruimtelijk vormgever)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i="1"/>
              <a:t>Marjolein Hokkeling (ruimtelijk vormgever)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400" i="1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i="1"/>
              <a:t>Mikay van der Mooren (E-commerce designer)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AB6A6466-068A-10D5-D76E-3B13D3B8D0D0}"/>
              </a:ext>
            </a:extLst>
          </p:cNvPr>
          <p:cNvSpPr txBox="1"/>
          <p:nvPr/>
        </p:nvSpPr>
        <p:spPr>
          <a:xfrm>
            <a:off x="653469" y="582086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226535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E0A5C5C-2A95-428E-9F6A-0D29EBD57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8395" y="1040837"/>
            <a:ext cx="4754948" cy="4754948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056F38F-7C4E-461D-8709-7D0024AE1F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9411" y="1029607"/>
            <a:ext cx="4754948" cy="4754948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7278469-3C3C-49CE-AEEE-E176A4900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9960" y="934855"/>
            <a:ext cx="4754948" cy="4754948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A9660F-6795-C30E-0599-776164FE33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2368" y="1877492"/>
            <a:ext cx="4030132" cy="3215373"/>
          </a:xfrm>
        </p:spPr>
        <p:txBody>
          <a:bodyPr>
            <a:norm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Kunstenaar</a:t>
            </a:r>
            <a:endParaRPr lang="LID4096">
              <a:solidFill>
                <a:schemeClr val="bg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3DC754C-7E09-422D-A8BB-AF632E90DF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77893"/>
            <a:ext cx="1861854" cy="717514"/>
            <a:chOff x="0" y="377893"/>
            <a:chExt cx="1861854" cy="717514"/>
          </a:xfrm>
          <a:solidFill>
            <a:schemeClr val="bg1"/>
          </a:solidFill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5A741B9-65EC-4C5B-9FE0-4A18575771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37789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0BB4301-41FA-4453-956F-A11CC664B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1762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sp>
        <p:nvSpPr>
          <p:cNvPr id="20" name="Graphic 212">
            <a:extLst>
              <a:ext uri="{FF2B5EF4-FFF2-40B4-BE49-F238E27FC236}">
                <a16:creationId xmlns:a16="http://schemas.microsoft.com/office/drawing/2014/main" id="{4C6598AB-1C17-4D54-951C-A082D94AC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8524" y="457812"/>
            <a:ext cx="914565" cy="91456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2" name="Graphic 212">
            <a:extLst>
              <a:ext uri="{FF2B5EF4-FFF2-40B4-BE49-F238E27FC236}">
                <a16:creationId xmlns:a16="http://schemas.microsoft.com/office/drawing/2014/main" id="{C83B66D7-137D-4AC1-B172-53D60F08BE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8524" y="457812"/>
            <a:ext cx="914565" cy="91456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6B92503-6984-4D15-8B98-8718709B78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2976" y="4946663"/>
            <a:ext cx="319941" cy="319941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8DDF938-524E-4C18-A47D-C006278323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2976" y="4946663"/>
            <a:ext cx="319941" cy="319941"/>
          </a:xfrm>
          <a:prstGeom prst="ellipse">
            <a:avLst/>
          </a:pr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0FE0C7-9BB8-CDAC-E2DB-AF3FDAA669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60957" y="2257815"/>
            <a:ext cx="5493894" cy="268884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>
                <a:solidFill>
                  <a:schemeClr val="bg1"/>
                </a:solidFill>
              </a:rPr>
              <a:t>Children of the light is </a:t>
            </a:r>
            <a:r>
              <a:rPr lang="en-US" err="1">
                <a:solidFill>
                  <a:schemeClr val="bg1"/>
                </a:solidFill>
              </a:rPr>
              <a:t>een</a:t>
            </a:r>
            <a:r>
              <a:rPr lang="en-US">
                <a:solidFill>
                  <a:schemeClr val="bg1"/>
                </a:solidFill>
              </a:rPr>
              <a:t> kunst duo die kunst </a:t>
            </a:r>
            <a:r>
              <a:rPr lang="en-US" err="1">
                <a:solidFill>
                  <a:schemeClr val="bg1"/>
                </a:solidFill>
              </a:rPr>
              <a:t>maken</a:t>
            </a:r>
            <a:r>
              <a:rPr lang="en-US">
                <a:solidFill>
                  <a:schemeClr val="bg1"/>
                </a:solidFill>
              </a:rPr>
              <a:t> door </a:t>
            </a:r>
            <a:r>
              <a:rPr lang="en-US" err="1">
                <a:solidFill>
                  <a:schemeClr val="bg1"/>
                </a:solidFill>
              </a:rPr>
              <a:t>middel</a:t>
            </a:r>
            <a:r>
              <a:rPr lang="en-US">
                <a:solidFill>
                  <a:schemeClr val="bg1"/>
                </a:solidFill>
              </a:rPr>
              <a:t> van </a:t>
            </a:r>
            <a:r>
              <a:rPr lang="en-US" err="1">
                <a:solidFill>
                  <a:schemeClr val="bg1"/>
                </a:solidFill>
              </a:rPr>
              <a:t>licht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te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manipuleren</a:t>
            </a:r>
            <a:r>
              <a:rPr lang="en-US">
                <a:solidFill>
                  <a:schemeClr val="bg1"/>
                </a:solidFill>
              </a:rPr>
              <a:t>. Children of the light </a:t>
            </a:r>
            <a:r>
              <a:rPr lang="en-US" i="0" err="1">
                <a:solidFill>
                  <a:schemeClr val="bg1"/>
                </a:solidFill>
                <a:effectLst/>
              </a:rPr>
              <a:t>creëert</a:t>
            </a:r>
            <a:r>
              <a:rPr lang="en-US" i="0">
                <a:solidFill>
                  <a:schemeClr val="bg1"/>
                </a:solidFill>
                <a:effectLst/>
              </a:rPr>
              <a:t> </a:t>
            </a:r>
            <a:r>
              <a:rPr lang="en-US" i="0" err="1">
                <a:solidFill>
                  <a:schemeClr val="bg1"/>
                </a:solidFill>
                <a:effectLst/>
              </a:rPr>
              <a:t>geweldige</a:t>
            </a:r>
            <a:r>
              <a:rPr lang="en-US" i="0">
                <a:solidFill>
                  <a:schemeClr val="bg1"/>
                </a:solidFill>
                <a:effectLst/>
              </a:rPr>
              <a:t> </a:t>
            </a:r>
            <a:r>
              <a:rPr lang="en-US" i="0" err="1">
                <a:solidFill>
                  <a:schemeClr val="bg1"/>
                </a:solidFill>
                <a:effectLst/>
              </a:rPr>
              <a:t>licht</a:t>
            </a:r>
            <a:r>
              <a:rPr lang="en-US" i="0">
                <a:solidFill>
                  <a:schemeClr val="bg1"/>
                </a:solidFill>
                <a:effectLst/>
              </a:rPr>
              <a:t> </a:t>
            </a:r>
            <a:r>
              <a:rPr lang="en-US" i="0" err="1">
                <a:solidFill>
                  <a:schemeClr val="bg1"/>
                </a:solidFill>
                <a:effectLst/>
              </a:rPr>
              <a:t>spektakels</a:t>
            </a:r>
            <a:r>
              <a:rPr lang="en-US" i="0">
                <a:solidFill>
                  <a:schemeClr val="bg1"/>
                </a:solidFill>
                <a:effectLst/>
              </a:rPr>
              <a:t> met: </a:t>
            </a:r>
            <a:r>
              <a:rPr lang="en-US" i="0" err="1">
                <a:solidFill>
                  <a:schemeClr val="bg1"/>
                </a:solidFill>
                <a:effectLst/>
              </a:rPr>
              <a:t>buizen</a:t>
            </a:r>
            <a:r>
              <a:rPr lang="en-US" i="0">
                <a:solidFill>
                  <a:schemeClr val="bg1"/>
                </a:solidFill>
                <a:effectLst/>
              </a:rPr>
              <a:t>, </a:t>
            </a:r>
            <a:r>
              <a:rPr lang="en-US" i="0" err="1">
                <a:solidFill>
                  <a:schemeClr val="bg1"/>
                </a:solidFill>
                <a:effectLst/>
              </a:rPr>
              <a:t>telescopen</a:t>
            </a:r>
            <a:r>
              <a:rPr lang="en-US" i="0">
                <a:solidFill>
                  <a:schemeClr val="bg1"/>
                </a:solidFill>
                <a:effectLst/>
              </a:rPr>
              <a:t>, </a:t>
            </a:r>
            <a:r>
              <a:rPr lang="en-US" i="0" err="1">
                <a:solidFill>
                  <a:schemeClr val="bg1"/>
                </a:solidFill>
                <a:effectLst/>
              </a:rPr>
              <a:t>cirkels</a:t>
            </a:r>
            <a:r>
              <a:rPr lang="en-US" i="0">
                <a:solidFill>
                  <a:schemeClr val="bg1"/>
                </a:solidFill>
                <a:effectLst/>
              </a:rPr>
              <a:t> </a:t>
            </a:r>
            <a:r>
              <a:rPr lang="en-US" i="0" err="1">
                <a:solidFill>
                  <a:schemeClr val="bg1"/>
                </a:solidFill>
                <a:effectLst/>
              </a:rPr>
              <a:t>en</a:t>
            </a:r>
            <a:r>
              <a:rPr lang="en-US" i="0">
                <a:solidFill>
                  <a:schemeClr val="bg1"/>
                </a:solidFill>
                <a:effectLst/>
              </a:rPr>
              <a:t> </a:t>
            </a:r>
            <a:r>
              <a:rPr lang="en-US" i="0" err="1">
                <a:solidFill>
                  <a:schemeClr val="bg1"/>
                </a:solidFill>
                <a:effectLst/>
              </a:rPr>
              <a:t>blokjes</a:t>
            </a:r>
            <a:r>
              <a:rPr lang="en-US" i="0">
                <a:solidFill>
                  <a:schemeClr val="bg1"/>
                </a:solidFill>
                <a:effectLst/>
              </a:rPr>
              <a:t>.</a:t>
            </a:r>
          </a:p>
          <a:p>
            <a:pPr marL="0" indent="0">
              <a:buNone/>
            </a:pPr>
            <a:r>
              <a:rPr lang="en-US">
                <a:solidFill>
                  <a:schemeClr val="bg1"/>
                </a:solidFill>
              </a:rPr>
              <a:t> </a:t>
            </a:r>
            <a:endParaRPr lang="LID4096">
              <a:solidFill>
                <a:schemeClr val="bg1"/>
              </a:solidFill>
            </a:endParaRPr>
          </a:p>
        </p:txBody>
      </p:sp>
      <p:grpSp>
        <p:nvGrpSpPr>
          <p:cNvPr id="28" name="Graphic 185">
            <a:extLst>
              <a:ext uri="{FF2B5EF4-FFF2-40B4-BE49-F238E27FC236}">
                <a16:creationId xmlns:a16="http://schemas.microsoft.com/office/drawing/2014/main" id="{3773FAF5-C452-4455-9411-D6AF5EBD4C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812239" y="6139464"/>
            <a:ext cx="1054466" cy="469689"/>
            <a:chOff x="9841624" y="4115729"/>
            <a:chExt cx="602169" cy="268223"/>
          </a:xfrm>
          <a:solidFill>
            <a:schemeClr val="bg1"/>
          </a:solidFill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1ECA0D96-F63C-4F7B-BE16-0F3FE76D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74F83A81-0546-400A-918A-90C9C48B81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9741F692-A5B6-4215-86D9-B1FD4FF26A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CC0876CB-9C60-4580-8FED-CD64EC7664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A879B3B7-48DB-4D3A-BB33-02766EAD3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678181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12">
            <a:extLst>
              <a:ext uri="{FF2B5EF4-FFF2-40B4-BE49-F238E27FC236}">
                <a16:creationId xmlns:a16="http://schemas.microsoft.com/office/drawing/2014/main" id="{ED55A19D-297C-4231-AD1F-08EF9B4AA8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4">
            <a:extLst>
              <a:ext uri="{FF2B5EF4-FFF2-40B4-BE49-F238E27FC236}">
                <a16:creationId xmlns:a16="http://schemas.microsoft.com/office/drawing/2014/main" id="{EBAB6C56-3D38-4923-996E-BD474BBB91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72668" y="1090453"/>
            <a:ext cx="9465232" cy="5238271"/>
          </a:xfrm>
          <a:prstGeom prst="rect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6">
            <a:extLst>
              <a:ext uri="{FF2B5EF4-FFF2-40B4-BE49-F238E27FC236}">
                <a16:creationId xmlns:a16="http://schemas.microsoft.com/office/drawing/2014/main" id="{20CD21DB-082D-417D-A5AB-FC838AF9D9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72668" y="1090453"/>
            <a:ext cx="9465232" cy="5238271"/>
          </a:xfrm>
          <a:prstGeom prst="rect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>
                <a:alpha val="9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875D9E48-598D-8858-2E3B-5A305E8E45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02" b="4070"/>
          <a:stretch/>
        </p:blipFill>
        <p:spPr>
          <a:xfrm rot="16200000">
            <a:off x="3696659" y="-814667"/>
            <a:ext cx="5417250" cy="8487334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sp>
        <p:nvSpPr>
          <p:cNvPr id="14" name="Graphic 212">
            <a:extLst>
              <a:ext uri="{FF2B5EF4-FFF2-40B4-BE49-F238E27FC236}">
                <a16:creationId xmlns:a16="http://schemas.microsoft.com/office/drawing/2014/main" id="{7BD8AB83-2763-4392-B4B9-049CDF1F6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473609" y="168141"/>
            <a:ext cx="1009111" cy="1009111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1" name="Graphic 212">
            <a:extLst>
              <a:ext uri="{FF2B5EF4-FFF2-40B4-BE49-F238E27FC236}">
                <a16:creationId xmlns:a16="http://schemas.microsoft.com/office/drawing/2014/main" id="{480F071C-C35C-4CE1-8EE5-8ED96E2F4E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473609" y="168141"/>
            <a:ext cx="1009111" cy="1009111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D97FAB4-59E0-4E65-B50B-867B14D2A0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460" y="4428611"/>
            <a:ext cx="565207" cy="565207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D578F4B-2751-4FC2-8853-FAC5C59139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460" y="4428611"/>
            <a:ext cx="565207" cy="565207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t 7">
                <a:extLst>
                  <a:ext uri="{FF2B5EF4-FFF2-40B4-BE49-F238E27FC236}">
                    <a16:creationId xmlns:a16="http://schemas.microsoft.com/office/drawing/2014/main" id="{82A99A14-6701-CDC3-EEB0-5BE3C7A901AD}"/>
                  </a:ext>
                </a:extLst>
              </p14:cNvPr>
              <p14:cNvContentPartPr/>
              <p14:nvPr/>
            </p14:nvContentPartPr>
            <p14:xfrm>
              <a:off x="1158585" y="-114257"/>
              <a:ext cx="360" cy="360"/>
            </p14:xfrm>
          </p:contentPart>
        </mc:Choice>
        <mc:Fallback xmlns="">
          <p:pic>
            <p:nvPicPr>
              <p:cNvPr id="8" name="Inkt 7">
                <a:extLst>
                  <a:ext uri="{FF2B5EF4-FFF2-40B4-BE49-F238E27FC236}">
                    <a16:creationId xmlns:a16="http://schemas.microsoft.com/office/drawing/2014/main" id="{82A99A14-6701-CDC3-EEB0-5BE3C7A901A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49585" y="-123257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89582239"/>
      </p:ext>
    </p:extLst>
  </p:cSld>
  <p:clrMapOvr>
    <a:masterClrMapping/>
  </p:clrMapOvr>
  <p:transition spd="med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8">
            <a:extLst>
              <a:ext uri="{FF2B5EF4-FFF2-40B4-BE49-F238E27FC236}">
                <a16:creationId xmlns:a16="http://schemas.microsoft.com/office/drawing/2014/main" id="{ED55A19D-297C-4231-AD1F-08EF9B4AA8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AB6C56-3D38-4923-996E-BD474BBB91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72668" y="1090453"/>
            <a:ext cx="9465232" cy="5238271"/>
          </a:xfrm>
          <a:prstGeom prst="rect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0CD21DB-082D-417D-A5AB-FC838AF9D9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72668" y="1090453"/>
            <a:ext cx="9465232" cy="5238271"/>
          </a:xfrm>
          <a:prstGeom prst="rect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>
                <a:alpha val="9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Afbeelding 4" descr="Afbeelding met tekst&#10;&#10;Automatisch gegenereerde beschrijving">
            <a:extLst>
              <a:ext uri="{FF2B5EF4-FFF2-40B4-BE49-F238E27FC236}">
                <a16:creationId xmlns:a16="http://schemas.microsoft.com/office/drawing/2014/main" id="{B1A1CF6B-0B04-CA77-73B2-6DF846CB66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5" r="2270" b="-1"/>
          <a:stretch/>
        </p:blipFill>
        <p:spPr>
          <a:xfrm>
            <a:off x="1280667" y="677668"/>
            <a:ext cx="9630666" cy="5417250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sp>
        <p:nvSpPr>
          <p:cNvPr id="15" name="Graphic 212">
            <a:extLst>
              <a:ext uri="{FF2B5EF4-FFF2-40B4-BE49-F238E27FC236}">
                <a16:creationId xmlns:a16="http://schemas.microsoft.com/office/drawing/2014/main" id="{7BD8AB83-2763-4392-B4B9-049CDF1F6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473609" y="168141"/>
            <a:ext cx="1009111" cy="1009111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7" name="Graphic 212">
            <a:extLst>
              <a:ext uri="{FF2B5EF4-FFF2-40B4-BE49-F238E27FC236}">
                <a16:creationId xmlns:a16="http://schemas.microsoft.com/office/drawing/2014/main" id="{480F071C-C35C-4CE1-8EE5-8ED96E2F4E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473609" y="168141"/>
            <a:ext cx="1009111" cy="1009111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D97FAB4-59E0-4E65-B50B-867B14D2A0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460" y="4428611"/>
            <a:ext cx="565207" cy="565207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D578F4B-2751-4FC2-8853-FAC5C59139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460" y="4428611"/>
            <a:ext cx="565207" cy="565207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119700"/>
      </p:ext>
    </p:extLst>
  </p:cSld>
  <p:clrMapOvr>
    <a:masterClrMapping/>
  </p:clrMapOvr>
  <p:transition spd="med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8">
            <a:extLst>
              <a:ext uri="{FF2B5EF4-FFF2-40B4-BE49-F238E27FC236}">
                <a16:creationId xmlns:a16="http://schemas.microsoft.com/office/drawing/2014/main" id="{ED55A19D-297C-4231-AD1F-08EF9B4AA8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10">
            <a:extLst>
              <a:ext uri="{FF2B5EF4-FFF2-40B4-BE49-F238E27FC236}">
                <a16:creationId xmlns:a16="http://schemas.microsoft.com/office/drawing/2014/main" id="{EBAB6C56-3D38-4923-996E-BD474BBB91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72668" y="1090453"/>
            <a:ext cx="9465232" cy="5238271"/>
          </a:xfrm>
          <a:prstGeom prst="rect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2">
            <a:extLst>
              <a:ext uri="{FF2B5EF4-FFF2-40B4-BE49-F238E27FC236}">
                <a16:creationId xmlns:a16="http://schemas.microsoft.com/office/drawing/2014/main" id="{20CD21DB-082D-417D-A5AB-FC838AF9D9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72668" y="1090453"/>
            <a:ext cx="9465232" cy="5238271"/>
          </a:xfrm>
          <a:prstGeom prst="rect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>
                <a:alpha val="9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Afbeelding 4">
            <a:extLst>
              <a:ext uri="{FF2B5EF4-FFF2-40B4-BE49-F238E27FC236}">
                <a16:creationId xmlns:a16="http://schemas.microsoft.com/office/drawing/2014/main" id="{81E7735B-E49F-8631-CDAC-66482B49A9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972" b="11198"/>
          <a:stretch/>
        </p:blipFill>
        <p:spPr>
          <a:xfrm>
            <a:off x="2189147" y="529276"/>
            <a:ext cx="8432273" cy="5857406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sp>
        <p:nvSpPr>
          <p:cNvPr id="14" name="Graphic 212">
            <a:extLst>
              <a:ext uri="{FF2B5EF4-FFF2-40B4-BE49-F238E27FC236}">
                <a16:creationId xmlns:a16="http://schemas.microsoft.com/office/drawing/2014/main" id="{7BD8AB83-2763-4392-B4B9-049CDF1F6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473609" y="168141"/>
            <a:ext cx="1009111" cy="1009111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6" name="Graphic 212">
            <a:extLst>
              <a:ext uri="{FF2B5EF4-FFF2-40B4-BE49-F238E27FC236}">
                <a16:creationId xmlns:a16="http://schemas.microsoft.com/office/drawing/2014/main" id="{480F071C-C35C-4CE1-8EE5-8ED96E2F4E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473609" y="168141"/>
            <a:ext cx="1009111" cy="1009111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8" name="Oval 18">
            <a:extLst>
              <a:ext uri="{FF2B5EF4-FFF2-40B4-BE49-F238E27FC236}">
                <a16:creationId xmlns:a16="http://schemas.microsoft.com/office/drawing/2014/main" id="{CD97FAB4-59E0-4E65-B50B-867B14D2A0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460" y="4428611"/>
            <a:ext cx="565207" cy="565207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20">
            <a:extLst>
              <a:ext uri="{FF2B5EF4-FFF2-40B4-BE49-F238E27FC236}">
                <a16:creationId xmlns:a16="http://schemas.microsoft.com/office/drawing/2014/main" id="{0D578F4B-2751-4FC2-8853-FAC5C59139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460" y="4428611"/>
            <a:ext cx="565207" cy="565207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52791"/>
      </p:ext>
    </p:extLst>
  </p:cSld>
  <p:clrMapOvr>
    <a:masterClrMapping/>
  </p:clrMapOvr>
  <p:transition spd="med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4" descr="Afbeelding met tekst, verschillend&#10;&#10;Automatisch gegenereerde beschrijving">
            <a:extLst>
              <a:ext uri="{FF2B5EF4-FFF2-40B4-BE49-F238E27FC236}">
                <a16:creationId xmlns:a16="http://schemas.microsoft.com/office/drawing/2014/main" id="{0CF193D3-2F0F-064E-81D4-A90E164701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11773" y="-2557"/>
            <a:ext cx="8580347" cy="6861550"/>
          </a:xfrm>
          <a:prstGeom prst="rect">
            <a:avLst/>
          </a:prstGeom>
        </p:spPr>
      </p:pic>
      <p:pic>
        <p:nvPicPr>
          <p:cNvPr id="5" name="Afbeelding 5">
            <a:extLst>
              <a:ext uri="{FF2B5EF4-FFF2-40B4-BE49-F238E27FC236}">
                <a16:creationId xmlns:a16="http://schemas.microsoft.com/office/drawing/2014/main" id="{F475F378-A013-0D3E-9AC3-08E1880D12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137" t="40136" r="31963" b="13605"/>
          <a:stretch/>
        </p:blipFill>
        <p:spPr>
          <a:xfrm>
            <a:off x="314793" y="897081"/>
            <a:ext cx="3100812" cy="5068052"/>
          </a:xfrm>
          <a:prstGeom prst="rect">
            <a:avLst/>
          </a:prstGeom>
        </p:spPr>
      </p:pic>
      <p:sp>
        <p:nvSpPr>
          <p:cNvPr id="6" name="Tekstvak 5">
            <a:extLst>
              <a:ext uri="{FF2B5EF4-FFF2-40B4-BE49-F238E27FC236}">
                <a16:creationId xmlns:a16="http://schemas.microsoft.com/office/drawing/2014/main" id="{8FF4CBC5-B66B-01A9-7C52-1234040E8F1F}"/>
              </a:ext>
            </a:extLst>
          </p:cNvPr>
          <p:cNvSpPr txBox="1"/>
          <p:nvPr/>
        </p:nvSpPr>
        <p:spPr>
          <a:xfrm>
            <a:off x="314793" y="217714"/>
            <a:ext cx="3660951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nl-NL" sz="2000" i="1">
                <a:latin typeface="Sitka Heading Semibold"/>
              </a:rPr>
              <a:t>Moodboard materialen </a:t>
            </a:r>
            <a:endParaRPr lang="nl-NL" sz="2000"/>
          </a:p>
        </p:txBody>
      </p:sp>
    </p:spTree>
    <p:extLst>
      <p:ext uri="{BB962C8B-B14F-4D97-AF65-F5344CB8AC3E}">
        <p14:creationId xmlns:p14="http://schemas.microsoft.com/office/powerpoint/2010/main" val="3450990259"/>
      </p:ext>
    </p:extLst>
  </p:cSld>
  <p:clrMapOvr>
    <a:masterClrMapping/>
  </p:clrMapOvr>
  <p:transition spd="med">
    <p:pull/>
  </p:transition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571</Words>
  <Application>Microsoft Office PowerPoint</Application>
  <PresentationFormat>Widescreen</PresentationFormat>
  <Paragraphs>80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6" baseType="lpstr">
      <vt:lpstr>Arial</vt:lpstr>
      <vt:lpstr>Calibri</vt:lpstr>
      <vt:lpstr>Calibri Light</vt:lpstr>
      <vt:lpstr>Sitka Heading Semibold</vt:lpstr>
      <vt:lpstr>Office Theme</vt:lpstr>
      <vt:lpstr>Interactieve speeltuin</vt:lpstr>
      <vt:lpstr>Inleiding</vt:lpstr>
      <vt:lpstr>inhoud</vt:lpstr>
      <vt:lpstr>Wie zit er in het project team</vt:lpstr>
      <vt:lpstr>Kunstenaar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 schets (tot nu toe)</vt:lpstr>
      <vt:lpstr>PowerPoint Presentation</vt:lpstr>
      <vt:lpstr>Afspraken </vt:lpstr>
      <vt:lpstr>User Journey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Sprint 1 backlog</vt:lpstr>
      <vt:lpstr>Interactieve speeltuin sprint 1</vt:lpstr>
      <vt:lpstr>Definitieve visuals</vt:lpstr>
      <vt:lpstr>Bestellijst &amp; kostenverantwoording</vt:lpstr>
      <vt:lpstr>Voorstel videomapping</vt:lpstr>
      <vt:lpstr>Extra toevoegingen</vt:lpstr>
      <vt:lpstr>Draaiboek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Fien Schoorl</dc:creator>
  <cp:lastModifiedBy>Matthijs Jurriaans</cp:lastModifiedBy>
  <cp:revision>1</cp:revision>
  <dcterms:created xsi:type="dcterms:W3CDTF">2022-11-29T08:21:10Z</dcterms:created>
  <dcterms:modified xsi:type="dcterms:W3CDTF">2022-12-08T14:16:21Z</dcterms:modified>
</cp:coreProperties>
</file>